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</p:sldIdLst>
  <p:sldSz cy="6858000" cx="12192000"/>
  <p:notesSz cx="6858000" cy="9144000"/>
  <p:embeddedFontLst>
    <p:embeddedFont>
      <p:font typeface="SUSE"/>
      <p:regular r:id="rId42"/>
      <p:bold r:id="rId43"/>
    </p:embeddedFont>
    <p:embeddedFont>
      <p:font typeface="Poppins"/>
      <p:regular r:id="rId44"/>
      <p:bold r:id="rId45"/>
      <p:italic r:id="rId46"/>
      <p:boldItalic r:id="rId47"/>
    </p:embeddedFont>
    <p:embeddedFont>
      <p:font typeface="Overpass"/>
      <p:regular r:id="rId48"/>
      <p:bold r:id="rId49"/>
      <p:italic r:id="rId50"/>
      <p:boldItalic r:id="rId51"/>
    </p:embeddedFont>
    <p:embeddedFont>
      <p:font typeface="SUSE Medium"/>
      <p:regular r:id="rId52"/>
      <p:bold r:id="rId53"/>
    </p:embeddedFont>
    <p:embeddedFont>
      <p:font typeface="Poppins Light"/>
      <p:regular r:id="rId54"/>
      <p:bold r:id="rId55"/>
      <p:italic r:id="rId56"/>
      <p:boldItalic r:id="rId57"/>
    </p:embeddedFont>
    <p:embeddedFont>
      <p:font typeface="Poppins Medium"/>
      <p:regular r:id="rId58"/>
      <p:bold r:id="rId59"/>
      <p:italic r:id="rId60"/>
      <p:boldItalic r:id="rId61"/>
    </p:embeddedFont>
    <p:embeddedFont>
      <p:font typeface="Poppins SemiBold"/>
      <p:regular r:id="rId62"/>
      <p:bold r:id="rId63"/>
      <p:italic r:id="rId64"/>
      <p:boldItalic r:id="rId6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font" Target="fonts/SUSE-regular.fntdata"/><Relationship Id="rId41" Type="http://schemas.openxmlformats.org/officeDocument/2006/relationships/slide" Target="slides/slide34.xml"/><Relationship Id="rId44" Type="http://schemas.openxmlformats.org/officeDocument/2006/relationships/font" Target="fonts/Poppins-regular.fntdata"/><Relationship Id="rId43" Type="http://schemas.openxmlformats.org/officeDocument/2006/relationships/font" Target="fonts/SUSE-bold.fntdata"/><Relationship Id="rId46" Type="http://schemas.openxmlformats.org/officeDocument/2006/relationships/font" Target="fonts/Poppins-italic.fntdata"/><Relationship Id="rId45" Type="http://schemas.openxmlformats.org/officeDocument/2006/relationships/font" Target="fonts/Poppi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Overpass-regular.fntdata"/><Relationship Id="rId47" Type="http://schemas.openxmlformats.org/officeDocument/2006/relationships/font" Target="fonts/Poppins-boldItalic.fntdata"/><Relationship Id="rId49" Type="http://schemas.openxmlformats.org/officeDocument/2006/relationships/font" Target="fonts/Overpass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PoppinsSemiBold-regular.fntdata"/><Relationship Id="rId61" Type="http://schemas.openxmlformats.org/officeDocument/2006/relationships/font" Target="fonts/PoppinsMedium-boldItalic.fntdata"/><Relationship Id="rId20" Type="http://schemas.openxmlformats.org/officeDocument/2006/relationships/slide" Target="slides/slide13.xml"/><Relationship Id="rId64" Type="http://schemas.openxmlformats.org/officeDocument/2006/relationships/font" Target="fonts/PoppinsSemiBold-italic.fntdata"/><Relationship Id="rId63" Type="http://schemas.openxmlformats.org/officeDocument/2006/relationships/font" Target="fonts/PoppinsSemiBold-bold.fntdata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65" Type="http://schemas.openxmlformats.org/officeDocument/2006/relationships/font" Target="fonts/PoppinsSemiBold-boldItalic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0" Type="http://schemas.openxmlformats.org/officeDocument/2006/relationships/font" Target="fonts/PoppinsMedium-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Overpass-boldItalic.fntdata"/><Relationship Id="rId50" Type="http://schemas.openxmlformats.org/officeDocument/2006/relationships/font" Target="fonts/Overpass-italic.fntdata"/><Relationship Id="rId53" Type="http://schemas.openxmlformats.org/officeDocument/2006/relationships/font" Target="fonts/SUSEMedium-bold.fntdata"/><Relationship Id="rId52" Type="http://schemas.openxmlformats.org/officeDocument/2006/relationships/font" Target="fonts/SUSEMedium-regular.fntdata"/><Relationship Id="rId11" Type="http://schemas.openxmlformats.org/officeDocument/2006/relationships/slide" Target="slides/slide4.xml"/><Relationship Id="rId55" Type="http://schemas.openxmlformats.org/officeDocument/2006/relationships/font" Target="fonts/PoppinsLight-bold.fntdata"/><Relationship Id="rId10" Type="http://schemas.openxmlformats.org/officeDocument/2006/relationships/slide" Target="slides/slide3.xml"/><Relationship Id="rId54" Type="http://schemas.openxmlformats.org/officeDocument/2006/relationships/font" Target="fonts/PoppinsLight-regular.fntdata"/><Relationship Id="rId13" Type="http://schemas.openxmlformats.org/officeDocument/2006/relationships/slide" Target="slides/slide6.xml"/><Relationship Id="rId57" Type="http://schemas.openxmlformats.org/officeDocument/2006/relationships/font" Target="fonts/PoppinsLight-boldItalic.fntdata"/><Relationship Id="rId12" Type="http://schemas.openxmlformats.org/officeDocument/2006/relationships/slide" Target="slides/slide5.xml"/><Relationship Id="rId56" Type="http://schemas.openxmlformats.org/officeDocument/2006/relationships/font" Target="fonts/PoppinsLight-italic.fntdata"/><Relationship Id="rId15" Type="http://schemas.openxmlformats.org/officeDocument/2006/relationships/slide" Target="slides/slide8.xml"/><Relationship Id="rId59" Type="http://schemas.openxmlformats.org/officeDocument/2006/relationships/font" Target="fonts/PoppinsMedium-bold.fntdata"/><Relationship Id="rId14" Type="http://schemas.openxmlformats.org/officeDocument/2006/relationships/slide" Target="slides/slide7.xml"/><Relationship Id="rId58" Type="http://schemas.openxmlformats.org/officeDocument/2006/relationships/font" Target="fonts/PoppinsMedium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5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dd7721be69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2dd7721be69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707f42a26c_2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2707f42a26c_2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dd85086ff9_1_8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4" name="Google Shape;514;g2dd85086ff9_1_8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ddce4adb32_7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ddce4adb32_7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2dd7721be69_1_1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2dd7721be69_1_1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g2dd7721be69_1_1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dd7721be69_1_8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2dd7721be69_1_8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dd7721be69_1_8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2dd7721be69_1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dd7721be69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2dd7721be69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2d7588b35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2d7588b35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2dd7721be69_1_1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2dd7721be69_1_1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g2dd7721be69_1_1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70de1f2fdf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270de1f2fdf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dd7721be69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dd7721be69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2dd85086ff9_1_8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2dd85086ff9_1_8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g2dd85086ff9_1_87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2dbad2c4848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2dbad2c4848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70de1f2fdf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270de1f2fdf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70de1f2fdf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70de1f2fdf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70b7e06110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270b7e06110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g270b7e06110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32d7588b35f_0_2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1" name="Google Shape;651;g32d7588b35f_0_2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2dd7721be69_5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7" name="Google Shape;657;g2dd7721be69_5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2d29899fa05_0_14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3" name="Google Shape;663;g2d29899fa05_0_14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dd7721be69_1_1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2dd7721be69_1_1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g2dd7721be69_1_19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2dd7721be69_1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6" name="Google Shape;676;g2dd7721be69_1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dd7721be69_1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dd7721be69_1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2dd7721be69_6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2dd7721be69_6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g2dd7721be69_6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2dc2d8bcc9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2dc2d8bcc9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g2dc2d8bcc9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dd7721be69_1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2dd7721be69_1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g2dd7721be69_1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2dd7721be69_1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6" name="Google Shape;706;g2dd7721be69_1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2dd7721be69_1_8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2dd7721be69_1_8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dd7721be69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dd7721be69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g2dd7721be69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dd7721be69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dd7721be69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dd85086ff9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5" name="Google Shape;475;g2dd85086ff9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dd85086ff9_1_3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dd85086ff9_1_3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g2dd85086ff9_1_3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ff7e0b752b_5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ff7e0b752b_5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g1ff7e0b752b_5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2dd85086ff9_1_5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2dd85086ff9_1_5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g2dd85086ff9_1_5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7.png"/><Relationship Id="rId3" Type="http://schemas.openxmlformats.org/officeDocument/2006/relationships/image" Target="../media/image7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Image" type="title">
  <p:cSld name="TITLE">
    <p:bg>
      <p:bgPr>
        <a:solidFill>
          <a:schemeClr val="accent2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/>
          <p:cNvPicPr preferRelativeResize="0"/>
          <p:nvPr/>
        </p:nvPicPr>
        <p:blipFill rotWithShape="1">
          <a:blip r:embed="rId2">
            <a:alphaModFix amt="28000"/>
          </a:blip>
          <a:srcRect b="0" l="0" r="17512" t="30386"/>
          <a:stretch/>
        </p:blipFill>
        <p:spPr>
          <a:xfrm>
            <a:off x="0" y="0"/>
            <a:ext cx="12192005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>
            <p:ph type="ctrTitle"/>
          </p:nvPr>
        </p:nvSpPr>
        <p:spPr>
          <a:xfrm>
            <a:off x="415602" y="1507567"/>
            <a:ext cx="88119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415600" y="42936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17" name="Google Shape;1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17" y="6082233"/>
            <a:ext cx="2128200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jungle green">
  <p:cSld name="MAIN_POINT_2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8447" y="613767"/>
            <a:ext cx="3395958" cy="1132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1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" name="Google Shape;106;p11"/>
          <p:cNvSpPr txBox="1"/>
          <p:nvPr>
            <p:ph type="title"/>
          </p:nvPr>
        </p:nvSpPr>
        <p:spPr>
          <a:xfrm>
            <a:off x="649433" y="1740133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107" name="Google Shape;107;p11"/>
          <p:cNvSpPr/>
          <p:nvPr/>
        </p:nvSpPr>
        <p:spPr>
          <a:xfrm>
            <a:off x="9920733" y="3219433"/>
            <a:ext cx="22713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8" name="Google Shape;108;p11"/>
          <p:cNvSpPr/>
          <p:nvPr/>
        </p:nvSpPr>
        <p:spPr>
          <a:xfrm>
            <a:off x="10333033" y="3564617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9" name="Google Shape;109;p11"/>
          <p:cNvSpPr/>
          <p:nvPr/>
        </p:nvSpPr>
        <p:spPr>
          <a:xfrm>
            <a:off x="9487317" y="3940933"/>
            <a:ext cx="1560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0" name="Google Shape;110;p11"/>
          <p:cNvSpPr/>
          <p:nvPr/>
        </p:nvSpPr>
        <p:spPr>
          <a:xfrm>
            <a:off x="11781519" y="3564617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1" name="Google Shape;111;p11"/>
          <p:cNvSpPr/>
          <p:nvPr/>
        </p:nvSpPr>
        <p:spPr>
          <a:xfrm>
            <a:off x="9920733" y="4346100"/>
            <a:ext cx="1126500" cy="141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2" name="Google Shape;112;p11"/>
          <p:cNvSpPr/>
          <p:nvPr/>
        </p:nvSpPr>
        <p:spPr>
          <a:xfrm>
            <a:off x="11047233" y="4346100"/>
            <a:ext cx="11448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3" name="Google Shape;113;p11"/>
          <p:cNvSpPr/>
          <p:nvPr/>
        </p:nvSpPr>
        <p:spPr>
          <a:xfrm>
            <a:off x="11402400" y="3940933"/>
            <a:ext cx="804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4" name="Google Shape;114;p11"/>
          <p:cNvSpPr/>
          <p:nvPr/>
        </p:nvSpPr>
        <p:spPr>
          <a:xfrm rot="10800000">
            <a:off x="11382200" y="2843033"/>
            <a:ext cx="810000" cy="141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5" name="Google Shape;115;p11"/>
          <p:cNvSpPr/>
          <p:nvPr/>
        </p:nvSpPr>
        <p:spPr>
          <a:xfrm rot="10800000">
            <a:off x="11382200" y="4751167"/>
            <a:ext cx="810000" cy="141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5136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slide with title and subtitle">
  <p:cSld name="SECTION_TITLE_AND_DESCRIPTION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2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6000" y="1462467"/>
            <a:ext cx="3960934" cy="363019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2"/>
          <p:cNvSpPr txBox="1"/>
          <p:nvPr>
            <p:ph type="title"/>
          </p:nvPr>
        </p:nvSpPr>
        <p:spPr>
          <a:xfrm>
            <a:off x="6773333" y="874267"/>
            <a:ext cx="4592100" cy="2554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20" name="Google Shape;120;p12"/>
          <p:cNvSpPr txBox="1"/>
          <p:nvPr>
            <p:ph idx="1" type="subTitle"/>
          </p:nvPr>
        </p:nvSpPr>
        <p:spPr>
          <a:xfrm>
            <a:off x="6800933" y="3429000"/>
            <a:ext cx="4574100" cy="26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21" name="Google Shape;121;p12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APTION_ONL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3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slide">
  <p:cSld name="CAPTION_ONLY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46067" y="1711467"/>
            <a:ext cx="10299868" cy="3435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5"/>
          <p:cNvSpPr txBox="1"/>
          <p:nvPr>
            <p:ph hasCustomPrompt="1" type="title"/>
          </p:nvPr>
        </p:nvSpPr>
        <p:spPr>
          <a:xfrm>
            <a:off x="2742467" y="1746467"/>
            <a:ext cx="68655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129" name="Google Shape;12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5"/>
          <p:cNvSpPr/>
          <p:nvPr/>
        </p:nvSpPr>
        <p:spPr>
          <a:xfrm>
            <a:off x="9608033" y="263965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1" name="Google Shape;131;p15"/>
          <p:cNvSpPr/>
          <p:nvPr/>
        </p:nvSpPr>
        <p:spPr>
          <a:xfrm>
            <a:off x="10333033" y="2984850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2" name="Google Shape;132;p15"/>
          <p:cNvSpPr/>
          <p:nvPr/>
        </p:nvSpPr>
        <p:spPr>
          <a:xfrm>
            <a:off x="9998033" y="336115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3" name="Google Shape;133;p15"/>
          <p:cNvSpPr/>
          <p:nvPr/>
        </p:nvSpPr>
        <p:spPr>
          <a:xfrm>
            <a:off x="11781519" y="2984850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4" name="Google Shape;134;p15"/>
          <p:cNvSpPr/>
          <p:nvPr/>
        </p:nvSpPr>
        <p:spPr>
          <a:xfrm rot="10800000">
            <a:off x="100" y="336105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5" name="Google Shape;135;p15"/>
          <p:cNvSpPr/>
          <p:nvPr/>
        </p:nvSpPr>
        <p:spPr>
          <a:xfrm rot="10800000">
            <a:off x="410600" y="3015850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6" name="Google Shape;136;p15"/>
          <p:cNvSpPr/>
          <p:nvPr/>
        </p:nvSpPr>
        <p:spPr>
          <a:xfrm rot="10800000">
            <a:off x="100" y="263955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7" name="Google Shape;137;p15"/>
          <p:cNvSpPr/>
          <p:nvPr/>
        </p:nvSpPr>
        <p:spPr>
          <a:xfrm rot="10800000">
            <a:off x="114" y="3015850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8" name="Google Shape;138;p15"/>
          <p:cNvSpPr txBox="1"/>
          <p:nvPr>
            <p:ph hasCustomPrompt="1" idx="2" type="title"/>
          </p:nvPr>
        </p:nvSpPr>
        <p:spPr>
          <a:xfrm>
            <a:off x="2742467" y="4240000"/>
            <a:ext cx="6865500" cy="89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Font typeface="Poppins Light"/>
              <a:buNone/>
              <a:defRPr sz="53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sp>
        <p:nvSpPr>
          <p:cNvPr id="139" name="Google Shape;139;p15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">
  <p:cSld name="Headline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6350" y="0"/>
            <a:ext cx="12188950" cy="85157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6"/>
          <p:cNvSpPr txBox="1"/>
          <p:nvPr>
            <p:ph type="title"/>
          </p:nvPr>
        </p:nvSpPr>
        <p:spPr>
          <a:xfrm>
            <a:off x="731837" y="630659"/>
            <a:ext cx="107283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100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43" name="Google Shape;143;p16"/>
          <p:cNvSpPr txBox="1"/>
          <p:nvPr>
            <p:ph idx="12" type="sldNum"/>
          </p:nvPr>
        </p:nvSpPr>
        <p:spPr>
          <a:xfrm>
            <a:off x="11433268" y="6353888"/>
            <a:ext cx="288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0" lvl="1" marL="0" rtl="0" algn="r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0" lvl="2" marL="0" rtl="0" algn="r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0" lvl="3" marL="0" rtl="0" algn="r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0" lvl="4" marL="0" rtl="0" algn="r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0" lvl="5" marL="0" rtl="0" algn="r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0" lvl="6" marL="0" rtl="0" algn="r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0" lvl="7" marL="0" rtl="0" algn="r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0" lvl="8" marL="0" rtl="0" algn="r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Icon&#10;&#10;Description automatically generated with medium confidence" id="144" name="Google Shape;14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6286135"/>
            <a:ext cx="457200" cy="258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1_Blank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 txBox="1"/>
          <p:nvPr>
            <p:ph type="title"/>
          </p:nvPr>
        </p:nvSpPr>
        <p:spPr>
          <a:xfrm>
            <a:off x="153600" y="158744"/>
            <a:ext cx="105156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  <a:defRPr b="1" sz="27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47" name="Google Shape;147;p17"/>
          <p:cNvSpPr txBox="1"/>
          <p:nvPr>
            <p:ph idx="1" type="body"/>
          </p:nvPr>
        </p:nvSpPr>
        <p:spPr>
          <a:xfrm>
            <a:off x="151936" y="583128"/>
            <a:ext cx="105156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4925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indent="-34925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indent="-34925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indent="-34925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indent="-34925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indent="-34925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indent="-34925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indent="-34925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/>
        </p:txBody>
      </p:sp>
      <p:sp>
        <p:nvSpPr>
          <p:cNvPr id="148" name="Google Shape;148;p17"/>
          <p:cNvSpPr/>
          <p:nvPr/>
        </p:nvSpPr>
        <p:spPr>
          <a:xfrm>
            <a:off x="-6433" y="6789058"/>
            <a:ext cx="12206400" cy="7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None/>
            </a:pPr>
            <a:r>
              <a:t/>
            </a:r>
            <a:endParaRPr b="0" i="0" sz="19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50" y="6839"/>
            <a:ext cx="12188950" cy="3741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, icon&#10;&#10;Description automatically generated with medium confidence" id="151" name="Google Shape;15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" y="6286135"/>
            <a:ext cx="457200" cy="258618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8"/>
          <p:cNvSpPr txBox="1"/>
          <p:nvPr>
            <p:ph idx="12" type="sldNum"/>
          </p:nvPr>
        </p:nvSpPr>
        <p:spPr>
          <a:xfrm>
            <a:off x="11433268" y="6353888"/>
            <a:ext cx="288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1" i="0" sz="800" u="none" cap="none" strike="noStrike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1" i="0" sz="800" u="none" cap="none" strike="noStrike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1" i="0" sz="800" u="none" cap="none" strike="noStrike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1" i="0" sz="800" u="none" cap="none" strike="noStrike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1" i="0" sz="800" u="none" cap="none" strike="noStrike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1" i="0" sz="800" u="none" cap="none" strike="noStrike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1" i="0" sz="800" u="none" cap="none" strike="noStrike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1" i="0" sz="800" u="none" cap="none" strike="noStrike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1" i="0" sz="800" u="none" cap="none" strike="noStrike">
                <a:solidFill>
                  <a:srgbClr val="7F7F7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 | Infinity Stream">
  <p:cSld name="2_Title Slide | Infinity Stream">
    <p:bg>
      <p:bgPr>
        <a:solidFill>
          <a:schemeClr val="lt2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>
            <p:ph idx="1" type="body"/>
          </p:nvPr>
        </p:nvSpPr>
        <p:spPr>
          <a:xfrm>
            <a:off x="6997198" y="457201"/>
            <a:ext cx="4463100" cy="1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rtl="0" algn="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 cap="none">
                <a:solidFill>
                  <a:srgbClr val="30BA77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indent="-3429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155" name="Google Shape;155;p19"/>
          <p:cNvSpPr txBox="1"/>
          <p:nvPr>
            <p:ph idx="2" type="body"/>
          </p:nvPr>
        </p:nvSpPr>
        <p:spPr>
          <a:xfrm>
            <a:off x="731839" y="1564536"/>
            <a:ext cx="8132100" cy="168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429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156" name="Google Shape;156;p19"/>
          <p:cNvSpPr txBox="1"/>
          <p:nvPr>
            <p:ph idx="3" type="body"/>
          </p:nvPr>
        </p:nvSpPr>
        <p:spPr>
          <a:xfrm>
            <a:off x="731838" y="3366277"/>
            <a:ext cx="81321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429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pic>
        <p:nvPicPr>
          <p:cNvPr descr="Background pattern&#10;&#10;Description automatically generated" id="157" name="Google Shape;15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290568"/>
            <a:ext cx="12188950" cy="2567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6583" y="391818"/>
            <a:ext cx="2565400" cy="8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. Title Only">
  <p:cSld name="D. Title Onl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/>
          <p:nvPr>
            <p:ph type="title"/>
          </p:nvPr>
        </p:nvSpPr>
        <p:spPr>
          <a:xfrm>
            <a:off x="731837" y="628650"/>
            <a:ext cx="10728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 Medium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3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Graphic">
  <p:cSld name="TITLE_1">
    <p:bg>
      <p:bgPr>
        <a:solidFill>
          <a:schemeClr val="accent2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2913617" y="1713700"/>
            <a:ext cx="63648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300"/>
              <a:buNone/>
              <a:defRPr sz="5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2939433" y="4680133"/>
            <a:ext cx="6313200" cy="1826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Poppins Light"/>
              <a:buNone/>
              <a:defRPr sz="37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Poppins Light"/>
              <a:buNone/>
              <a:defRPr sz="37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Poppins Light"/>
              <a:buNone/>
              <a:defRPr sz="37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Poppins Light"/>
              <a:buNone/>
              <a:defRPr sz="37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Poppins Light"/>
              <a:buNone/>
              <a:defRPr sz="37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Poppins Light"/>
              <a:buNone/>
              <a:defRPr sz="37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Poppins Light"/>
              <a:buNone/>
              <a:defRPr sz="37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Poppins Light"/>
              <a:buNone/>
              <a:defRPr sz="37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Poppins Light"/>
              <a:buNone/>
              <a:defRPr sz="3700">
                <a:solidFill>
                  <a:schemeClr val="l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pic>
        <p:nvPicPr>
          <p:cNvPr id="22" name="Google Shape;2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98076" y="257400"/>
            <a:ext cx="3395850" cy="1132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9920733" y="3219433"/>
            <a:ext cx="227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10333033" y="3564617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9487317" y="3940933"/>
            <a:ext cx="15600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11781519" y="3564617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" name="Google Shape;27;p3"/>
          <p:cNvSpPr/>
          <p:nvPr/>
        </p:nvSpPr>
        <p:spPr>
          <a:xfrm rot="10800000">
            <a:off x="883600" y="3940833"/>
            <a:ext cx="17004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" name="Google Shape;28;p3"/>
          <p:cNvSpPr/>
          <p:nvPr/>
        </p:nvSpPr>
        <p:spPr>
          <a:xfrm rot="10800000">
            <a:off x="1135667" y="3595633"/>
            <a:ext cx="1266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" name="Google Shape;29;p3"/>
          <p:cNvSpPr/>
          <p:nvPr/>
        </p:nvSpPr>
        <p:spPr>
          <a:xfrm rot="10800000">
            <a:off x="100" y="3219317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" name="Google Shape;30;p3"/>
          <p:cNvSpPr/>
          <p:nvPr/>
        </p:nvSpPr>
        <p:spPr>
          <a:xfrm rot="10800000">
            <a:off x="161" y="3595633"/>
            <a:ext cx="5796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" name="Google Shape;31;p3"/>
          <p:cNvSpPr/>
          <p:nvPr/>
        </p:nvSpPr>
        <p:spPr>
          <a:xfrm rot="10800000">
            <a:off x="754900" y="4346000"/>
            <a:ext cx="14391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" name="Google Shape;32;p3"/>
          <p:cNvSpPr/>
          <p:nvPr/>
        </p:nvSpPr>
        <p:spPr>
          <a:xfrm>
            <a:off x="9920733" y="4346100"/>
            <a:ext cx="11265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" name="Google Shape;33;p3"/>
          <p:cNvSpPr/>
          <p:nvPr/>
        </p:nvSpPr>
        <p:spPr>
          <a:xfrm rot="10800000">
            <a:off x="167" y="3940833"/>
            <a:ext cx="8925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" name="Google Shape;34;p3"/>
          <p:cNvSpPr/>
          <p:nvPr/>
        </p:nvSpPr>
        <p:spPr>
          <a:xfrm rot="10800000">
            <a:off x="333" y="4346000"/>
            <a:ext cx="76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" name="Google Shape;35;p3"/>
          <p:cNvSpPr/>
          <p:nvPr/>
        </p:nvSpPr>
        <p:spPr>
          <a:xfrm>
            <a:off x="11047233" y="4346100"/>
            <a:ext cx="11448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" name="Google Shape;36;p3"/>
          <p:cNvSpPr/>
          <p:nvPr/>
        </p:nvSpPr>
        <p:spPr>
          <a:xfrm>
            <a:off x="11402400" y="3940933"/>
            <a:ext cx="804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" name="Google Shape;37;p3"/>
          <p:cNvSpPr/>
          <p:nvPr/>
        </p:nvSpPr>
        <p:spPr>
          <a:xfrm rot="10800000">
            <a:off x="-133" y="2843033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" name="Google Shape;38;p3"/>
          <p:cNvSpPr/>
          <p:nvPr/>
        </p:nvSpPr>
        <p:spPr>
          <a:xfrm rot="10800000">
            <a:off x="-133" y="4751167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" name="Google Shape;39;p3"/>
          <p:cNvSpPr/>
          <p:nvPr/>
        </p:nvSpPr>
        <p:spPr>
          <a:xfrm rot="10800000">
            <a:off x="11382200" y="2843033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" name="Google Shape;40;p3"/>
          <p:cNvSpPr/>
          <p:nvPr/>
        </p:nvSpPr>
        <p:spPr>
          <a:xfrm rot="10800000">
            <a:off x="11382200" y="4751167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" name="Google Shape;41;p3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. Title and Text">
  <p:cSld name="D. Title and Tex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731837" y="628650"/>
            <a:ext cx="10728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oppins Medium"/>
              <a:buNone/>
              <a:defRPr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63" name="Google Shape;163;p21"/>
          <p:cNvSpPr txBox="1"/>
          <p:nvPr>
            <p:ph idx="1" type="body"/>
          </p:nvPr>
        </p:nvSpPr>
        <p:spPr>
          <a:xfrm>
            <a:off x="730250" y="1498601"/>
            <a:ext cx="10731600" cy="43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048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048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048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chemeClr val="dk2"/>
              </a:buClr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3 Images - Horizontal">
  <p:cSld name="14_3 Images - Horizontal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/>
          <p:nvPr>
            <p:ph idx="1" type="body"/>
          </p:nvPr>
        </p:nvSpPr>
        <p:spPr>
          <a:xfrm>
            <a:off x="508001" y="1178427"/>
            <a:ext cx="111579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  <a:defRPr b="0" sz="16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66" name="Google Shape;166;p22"/>
          <p:cNvSpPr txBox="1"/>
          <p:nvPr>
            <p:ph type="title"/>
          </p:nvPr>
        </p:nvSpPr>
        <p:spPr>
          <a:xfrm>
            <a:off x="508001" y="455085"/>
            <a:ext cx="11157900" cy="6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800"/>
              <a:buFont typeface="Arial"/>
              <a:buNone/>
              <a:defRPr sz="4800">
                <a:solidFill>
                  <a:srgbClr val="7F7F7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914400" y="381000"/>
            <a:ext cx="103587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b="1" sz="3000"/>
            </a:lvl1pPr>
            <a:lvl2pPr lvl="1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914400" y="2057400"/>
            <a:ext cx="10358700" cy="36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indent="-228600" lvl="1" marL="914400" rtl="0" algn="l">
              <a:lnSpc>
                <a:spcPct val="103000"/>
              </a:lnSpc>
              <a:spcBef>
                <a:spcPts val="725"/>
              </a:spcBef>
              <a:spcAft>
                <a:spcPts val="0"/>
              </a:spcAft>
              <a:buSzPts val="1900"/>
              <a:buNone/>
              <a:defRPr sz="2400"/>
            </a:lvl2pPr>
            <a:lvl3pPr indent="-228600" lvl="2" marL="1371600" rtl="0" algn="l">
              <a:lnSpc>
                <a:spcPct val="103000"/>
              </a:lnSpc>
              <a:spcBef>
                <a:spcPts val="725"/>
              </a:spcBef>
              <a:spcAft>
                <a:spcPts val="0"/>
              </a:spcAft>
              <a:buSzPts val="1900"/>
              <a:buNone/>
              <a:defRPr sz="2400"/>
            </a:lvl3pPr>
            <a:lvl4pPr indent="-228600" lvl="3" marL="1828800" rtl="0" algn="l">
              <a:lnSpc>
                <a:spcPct val="103000"/>
              </a:lnSpc>
              <a:spcBef>
                <a:spcPts val="850"/>
              </a:spcBef>
              <a:spcAft>
                <a:spcPts val="0"/>
              </a:spcAft>
              <a:buSzPts val="1900"/>
              <a:buNone/>
              <a:defRPr sz="2400"/>
            </a:lvl4pPr>
            <a:lvl5pPr indent="-228600" lvl="4" marL="2286000" rtl="0" algn="l">
              <a:lnSpc>
                <a:spcPct val="103000"/>
              </a:lnSpc>
              <a:spcBef>
                <a:spcPts val="575"/>
              </a:spcBef>
              <a:spcAft>
                <a:spcPts val="0"/>
              </a:spcAft>
              <a:buSzPts val="1900"/>
              <a:buNone/>
              <a:defRPr sz="2400"/>
            </a:lvl5pPr>
            <a:lvl6pPr indent="-228600" lvl="5" marL="2743200" rtl="0" algn="l">
              <a:lnSpc>
                <a:spcPct val="103000"/>
              </a:lnSpc>
              <a:spcBef>
                <a:spcPts val="288"/>
              </a:spcBef>
              <a:spcAft>
                <a:spcPts val="0"/>
              </a:spcAft>
              <a:buSzPts val="1900"/>
              <a:buNone/>
              <a:defRPr/>
            </a:lvl6pPr>
            <a:lvl7pPr indent="-228600" lvl="6" marL="3200400" rtl="0" algn="l">
              <a:lnSpc>
                <a:spcPct val="103000"/>
              </a:lnSpc>
              <a:spcBef>
                <a:spcPts val="288"/>
              </a:spcBef>
              <a:spcAft>
                <a:spcPts val="0"/>
              </a:spcAft>
              <a:buSzPts val="1900"/>
              <a:buNone/>
              <a:defRPr/>
            </a:lvl7pPr>
            <a:lvl8pPr indent="-228600" lvl="7" marL="3657600" rtl="0" algn="l">
              <a:lnSpc>
                <a:spcPct val="103000"/>
              </a:lnSpc>
              <a:spcBef>
                <a:spcPts val="288"/>
              </a:spcBef>
              <a:spcAft>
                <a:spcPts val="0"/>
              </a:spcAft>
              <a:buSzPts val="1900"/>
              <a:buNone/>
              <a:defRPr/>
            </a:lvl8pPr>
            <a:lvl9pPr indent="-228600" lvl="8" marL="4114800" rtl="0" algn="l">
              <a:lnSpc>
                <a:spcPct val="103000"/>
              </a:lnSpc>
              <a:spcBef>
                <a:spcPts val="288"/>
              </a:spcBef>
              <a:spcAft>
                <a:spcPts val="288"/>
              </a:spcAft>
              <a:buSzPts val="1900"/>
              <a:buNone/>
              <a:defRPr/>
            </a:lvl9pPr>
          </a:lstStyle>
          <a:p/>
        </p:txBody>
      </p:sp>
      <p:sp>
        <p:nvSpPr>
          <p:cNvPr id="170" name="Google Shape;170;p23"/>
          <p:cNvSpPr txBox="1"/>
          <p:nvPr>
            <p:ph idx="11" type="ftr"/>
          </p:nvPr>
        </p:nvSpPr>
        <p:spPr>
          <a:xfrm>
            <a:off x="791633" y="6565900"/>
            <a:ext cx="8834700" cy="2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37424A"/>
              </a:buClr>
              <a:buSzPts val="800"/>
              <a:buFont typeface="Overpass"/>
              <a:buChar char="●"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3"/>
          <p:cNvSpPr txBox="1"/>
          <p:nvPr>
            <p:ph idx="12" type="sldNum"/>
          </p:nvPr>
        </p:nvSpPr>
        <p:spPr>
          <a:xfrm>
            <a:off x="12700" y="6565900"/>
            <a:ext cx="666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3000"/>
              </a:lnSpc>
              <a:spcBef>
                <a:spcPts val="0"/>
              </a:spcBef>
              <a:buClr>
                <a:srgbClr val="000000"/>
              </a:buClr>
              <a:buSzPts val="800"/>
              <a:buFont typeface="Overpass"/>
              <a:buNone/>
              <a:defRPr b="1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0" lvl="1" marL="0" marR="0" rtl="0" algn="r">
              <a:lnSpc>
                <a:spcPct val="103000"/>
              </a:lnSpc>
              <a:spcBef>
                <a:spcPts val="0"/>
              </a:spcBef>
              <a:buClr>
                <a:srgbClr val="000000"/>
              </a:buClr>
              <a:buSzPts val="800"/>
              <a:buFont typeface="Overpass"/>
              <a:buNone/>
              <a:defRPr b="1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0" lvl="2" marL="0" marR="0" rtl="0" algn="r">
              <a:lnSpc>
                <a:spcPct val="103000"/>
              </a:lnSpc>
              <a:spcBef>
                <a:spcPts val="0"/>
              </a:spcBef>
              <a:buClr>
                <a:srgbClr val="000000"/>
              </a:buClr>
              <a:buSzPts val="800"/>
              <a:buFont typeface="Overpass"/>
              <a:buNone/>
              <a:defRPr b="1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0" lvl="3" marL="0" marR="0" rtl="0" algn="r">
              <a:lnSpc>
                <a:spcPct val="103000"/>
              </a:lnSpc>
              <a:spcBef>
                <a:spcPts val="0"/>
              </a:spcBef>
              <a:buClr>
                <a:srgbClr val="000000"/>
              </a:buClr>
              <a:buSzPts val="800"/>
              <a:buFont typeface="Overpass"/>
              <a:buNone/>
              <a:defRPr b="1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0" lvl="4" marL="0" marR="0" rtl="0" algn="r">
              <a:lnSpc>
                <a:spcPct val="103000"/>
              </a:lnSpc>
              <a:spcBef>
                <a:spcPts val="0"/>
              </a:spcBef>
              <a:buClr>
                <a:srgbClr val="000000"/>
              </a:buClr>
              <a:buSzPts val="800"/>
              <a:buFont typeface="Overpass"/>
              <a:buNone/>
              <a:defRPr b="1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0" lvl="5" marL="0" marR="0" rtl="0" algn="r">
              <a:lnSpc>
                <a:spcPct val="103000"/>
              </a:lnSpc>
              <a:spcBef>
                <a:spcPts val="0"/>
              </a:spcBef>
              <a:buClr>
                <a:srgbClr val="000000"/>
              </a:buClr>
              <a:buSzPts val="800"/>
              <a:buFont typeface="Overpass"/>
              <a:buNone/>
              <a:defRPr b="1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0" lvl="6" marL="0" marR="0" rtl="0" algn="r">
              <a:lnSpc>
                <a:spcPct val="103000"/>
              </a:lnSpc>
              <a:spcBef>
                <a:spcPts val="0"/>
              </a:spcBef>
              <a:buClr>
                <a:srgbClr val="000000"/>
              </a:buClr>
              <a:buSzPts val="800"/>
              <a:buFont typeface="Overpass"/>
              <a:buNone/>
              <a:defRPr b="1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0" lvl="7" marL="0" marR="0" rtl="0" algn="r">
              <a:lnSpc>
                <a:spcPct val="103000"/>
              </a:lnSpc>
              <a:spcBef>
                <a:spcPts val="0"/>
              </a:spcBef>
              <a:buClr>
                <a:srgbClr val="000000"/>
              </a:buClr>
              <a:buSzPts val="800"/>
              <a:buFont typeface="Overpass"/>
              <a:buNone/>
              <a:defRPr b="1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0" lvl="8" marL="0" marR="0" rtl="0" algn="r">
              <a:lnSpc>
                <a:spcPct val="103000"/>
              </a:lnSpc>
              <a:spcBef>
                <a:spcPts val="0"/>
              </a:spcBef>
              <a:buClr>
                <a:srgbClr val="000000"/>
              </a:buClr>
              <a:buSzPts val="800"/>
              <a:buFont typeface="Overpass"/>
              <a:buNone/>
              <a:defRPr b="1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Image" type="title">
  <p:cSld name="TITLE">
    <p:bg>
      <p:bgPr>
        <a:solidFill>
          <a:schemeClr val="accent2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/>
          <p:nvPr>
            <p:ph type="ctrTitle"/>
          </p:nvPr>
        </p:nvSpPr>
        <p:spPr>
          <a:xfrm>
            <a:off x="415602" y="1507567"/>
            <a:ext cx="88119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78" name="Google Shape;178;p25"/>
          <p:cNvSpPr txBox="1"/>
          <p:nvPr>
            <p:ph idx="1" type="subTitle"/>
          </p:nvPr>
        </p:nvSpPr>
        <p:spPr>
          <a:xfrm>
            <a:off x="415600" y="42936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79" name="Google Shape;17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17" y="6082233"/>
            <a:ext cx="2128200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5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Graphic">
  <p:cSld name="TITLE_1">
    <p:bg>
      <p:bgPr>
        <a:solidFill>
          <a:schemeClr val="accent2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ctrTitle"/>
          </p:nvPr>
        </p:nvSpPr>
        <p:spPr>
          <a:xfrm>
            <a:off x="2913617" y="1713700"/>
            <a:ext cx="63648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300"/>
              <a:buNone/>
              <a:defRPr sz="5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3" name="Google Shape;183;p26"/>
          <p:cNvSpPr txBox="1"/>
          <p:nvPr>
            <p:ph idx="1" type="subTitle"/>
          </p:nvPr>
        </p:nvSpPr>
        <p:spPr>
          <a:xfrm>
            <a:off x="2939433" y="4680133"/>
            <a:ext cx="6313200" cy="1826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pic>
        <p:nvPicPr>
          <p:cNvPr id="184" name="Google Shape;184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98076" y="257400"/>
            <a:ext cx="3395850" cy="1132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/>
          <p:nvPr/>
        </p:nvSpPr>
        <p:spPr>
          <a:xfrm>
            <a:off x="9920733" y="3219433"/>
            <a:ext cx="227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6" name="Google Shape;186;p26"/>
          <p:cNvSpPr/>
          <p:nvPr/>
        </p:nvSpPr>
        <p:spPr>
          <a:xfrm>
            <a:off x="10333033" y="3564617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7" name="Google Shape;187;p26"/>
          <p:cNvSpPr/>
          <p:nvPr/>
        </p:nvSpPr>
        <p:spPr>
          <a:xfrm>
            <a:off x="9487317" y="3940933"/>
            <a:ext cx="15600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8" name="Google Shape;188;p26"/>
          <p:cNvSpPr/>
          <p:nvPr/>
        </p:nvSpPr>
        <p:spPr>
          <a:xfrm>
            <a:off x="11781519" y="3564617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9" name="Google Shape;189;p26"/>
          <p:cNvSpPr/>
          <p:nvPr/>
        </p:nvSpPr>
        <p:spPr>
          <a:xfrm rot="10800000">
            <a:off x="883600" y="3940833"/>
            <a:ext cx="17004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0" name="Google Shape;190;p26"/>
          <p:cNvSpPr/>
          <p:nvPr/>
        </p:nvSpPr>
        <p:spPr>
          <a:xfrm rot="10800000">
            <a:off x="1135667" y="3595633"/>
            <a:ext cx="1266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1" name="Google Shape;191;p26"/>
          <p:cNvSpPr/>
          <p:nvPr/>
        </p:nvSpPr>
        <p:spPr>
          <a:xfrm rot="10800000">
            <a:off x="100" y="3219317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2" name="Google Shape;192;p26"/>
          <p:cNvSpPr/>
          <p:nvPr/>
        </p:nvSpPr>
        <p:spPr>
          <a:xfrm rot="10800000">
            <a:off x="161" y="3595633"/>
            <a:ext cx="5796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3" name="Google Shape;193;p26"/>
          <p:cNvSpPr/>
          <p:nvPr/>
        </p:nvSpPr>
        <p:spPr>
          <a:xfrm rot="10800000">
            <a:off x="754900" y="4346000"/>
            <a:ext cx="14391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4" name="Google Shape;194;p26"/>
          <p:cNvSpPr/>
          <p:nvPr/>
        </p:nvSpPr>
        <p:spPr>
          <a:xfrm>
            <a:off x="9920733" y="4346100"/>
            <a:ext cx="11265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5" name="Google Shape;195;p26"/>
          <p:cNvSpPr/>
          <p:nvPr/>
        </p:nvSpPr>
        <p:spPr>
          <a:xfrm rot="10800000">
            <a:off x="167" y="3940833"/>
            <a:ext cx="8925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6" name="Google Shape;196;p26"/>
          <p:cNvSpPr/>
          <p:nvPr/>
        </p:nvSpPr>
        <p:spPr>
          <a:xfrm rot="10800000">
            <a:off x="333" y="4346000"/>
            <a:ext cx="76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7" name="Google Shape;197;p26"/>
          <p:cNvSpPr/>
          <p:nvPr/>
        </p:nvSpPr>
        <p:spPr>
          <a:xfrm>
            <a:off x="11047233" y="4346100"/>
            <a:ext cx="11448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8" name="Google Shape;198;p26"/>
          <p:cNvSpPr/>
          <p:nvPr/>
        </p:nvSpPr>
        <p:spPr>
          <a:xfrm>
            <a:off x="11402400" y="3940933"/>
            <a:ext cx="804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9" name="Google Shape;199;p26"/>
          <p:cNvSpPr/>
          <p:nvPr/>
        </p:nvSpPr>
        <p:spPr>
          <a:xfrm rot="10800000">
            <a:off x="-133" y="2843033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0" name="Google Shape;200;p26"/>
          <p:cNvSpPr/>
          <p:nvPr/>
        </p:nvSpPr>
        <p:spPr>
          <a:xfrm rot="10800000">
            <a:off x="-133" y="4751167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1" name="Google Shape;201;p26"/>
          <p:cNvSpPr/>
          <p:nvPr/>
        </p:nvSpPr>
        <p:spPr>
          <a:xfrm rot="10800000">
            <a:off x="11382200" y="2843033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2" name="Google Shape;202;p26"/>
          <p:cNvSpPr/>
          <p:nvPr/>
        </p:nvSpPr>
        <p:spPr>
          <a:xfrm rot="10800000">
            <a:off x="11382200" y="4751167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3" name="Google Shape;203;p26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 type="secHead">
  <p:cSld name="SECTION_HEADER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206" name="Google Shape;206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8" name="Google Shape;208;p27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9" name="Google Shape;209;p27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0" name="Google Shape;210;p27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1" name="Google Shape;211;p27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E46962"/>
          </p15:clr>
        </p15:guide>
        <p15:guide id="2" pos="3840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>
            <p:ph type="title"/>
          </p:nvPr>
        </p:nvSpPr>
        <p:spPr>
          <a:xfrm>
            <a:off x="415600" y="393833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14" name="Google Shape;214;p28"/>
          <p:cNvSpPr txBox="1"/>
          <p:nvPr>
            <p:ph idx="1" type="body"/>
          </p:nvPr>
        </p:nvSpPr>
        <p:spPr>
          <a:xfrm>
            <a:off x="415600" y="14099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pic>
        <p:nvPicPr>
          <p:cNvPr id="215" name="Google Shape;215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8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7" name="Google Shape;217;p28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8" name="Google Shape;218;p28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9" name="Google Shape;219;p28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0" name="Google Shape;220;p28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, Body">
  <p:cSld name="TITLE_AND_BODY_1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/>
          <p:nvPr/>
        </p:nvSpPr>
        <p:spPr>
          <a:xfrm>
            <a:off x="0" y="0"/>
            <a:ext cx="40407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3" name="Google Shape;223;p29"/>
          <p:cNvSpPr txBox="1"/>
          <p:nvPr>
            <p:ph idx="1" type="body"/>
          </p:nvPr>
        </p:nvSpPr>
        <p:spPr>
          <a:xfrm>
            <a:off x="4473867" y="393900"/>
            <a:ext cx="6956400" cy="589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224" name="Google Shape;224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17" y="6082233"/>
            <a:ext cx="2128200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9"/>
          <p:cNvSpPr txBox="1"/>
          <p:nvPr>
            <p:ph idx="2" type="subTitle"/>
          </p:nvPr>
        </p:nvSpPr>
        <p:spPr>
          <a:xfrm>
            <a:off x="415400" y="2796567"/>
            <a:ext cx="3403500" cy="242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29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29"/>
          <p:cNvSpPr txBox="1"/>
          <p:nvPr>
            <p:ph type="title"/>
          </p:nvPr>
        </p:nvSpPr>
        <p:spPr>
          <a:xfrm>
            <a:off x="415600" y="393900"/>
            <a:ext cx="3254700" cy="2156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545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 txBox="1"/>
          <p:nvPr>
            <p:ph type="title"/>
          </p:nvPr>
        </p:nvSpPr>
        <p:spPr>
          <a:xfrm>
            <a:off x="415600" y="393833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30" name="Google Shape;230;p30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1" name="Google Shape;231;p30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pic>
        <p:nvPicPr>
          <p:cNvPr id="232" name="Google Shape;23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0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4" name="Google Shape;234;p30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5" name="Google Shape;235;p30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6" name="Google Shape;236;p30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7" name="Google Shape;237;p30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 txBox="1"/>
          <p:nvPr>
            <p:ph type="title"/>
          </p:nvPr>
        </p:nvSpPr>
        <p:spPr>
          <a:xfrm>
            <a:off x="415600" y="393833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pic>
        <p:nvPicPr>
          <p:cNvPr id="240" name="Google Shape;24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1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2" name="Google Shape;242;p31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3" name="Google Shape;243;p31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4" name="Google Shape;244;p31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5" name="Google Shape;245;p31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 type="secHead">
  <p:cSld name="SECTION_HEAD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44" name="Google Shape;4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4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" name="Google Shape;46;p4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" name="Google Shape;47;p4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" name="Google Shape;48;p4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9" name="Google Shape;49;p4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E46962"/>
          </p15:clr>
        </p15:guide>
        <p15:guide id="2" pos="3840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lide with title and body">
  <p:cSld name="ONE_COLUMN_TEXT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2"/>
          <p:cNvSpPr txBox="1"/>
          <p:nvPr>
            <p:ph idx="1" type="body"/>
          </p:nvPr>
        </p:nvSpPr>
        <p:spPr>
          <a:xfrm>
            <a:off x="415600" y="1852800"/>
            <a:ext cx="51327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pic>
        <p:nvPicPr>
          <p:cNvPr id="248" name="Google Shape;24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2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0" name="Google Shape;250;p32"/>
          <p:cNvSpPr/>
          <p:nvPr>
            <p:ph idx="2" type="pic"/>
          </p:nvPr>
        </p:nvSpPr>
        <p:spPr>
          <a:xfrm>
            <a:off x="6096000" y="-13533"/>
            <a:ext cx="6096000" cy="6871500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32"/>
          <p:cNvSpPr txBox="1"/>
          <p:nvPr>
            <p:ph type="title"/>
          </p:nvPr>
        </p:nvSpPr>
        <p:spPr>
          <a:xfrm>
            <a:off x="415600" y="393900"/>
            <a:ext cx="4889700" cy="1262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mint">
  <p:cSld name="MAIN_POINT">
    <p:bg>
      <p:bgPr>
        <a:solidFill>
          <a:schemeClr val="accent2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/>
          <p:nvPr>
            <p:ph type="title"/>
          </p:nvPr>
        </p:nvSpPr>
        <p:spPr>
          <a:xfrm>
            <a:off x="649433" y="1740133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254" name="Google Shape;254;p33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5" name="Google Shape;255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8543" y="613767"/>
            <a:ext cx="3395850" cy="1132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3"/>
          <p:cNvSpPr/>
          <p:nvPr/>
        </p:nvSpPr>
        <p:spPr>
          <a:xfrm>
            <a:off x="9920733" y="3219433"/>
            <a:ext cx="227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7" name="Google Shape;257;p33"/>
          <p:cNvSpPr/>
          <p:nvPr/>
        </p:nvSpPr>
        <p:spPr>
          <a:xfrm>
            <a:off x="10333033" y="3564617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8" name="Google Shape;258;p33"/>
          <p:cNvSpPr/>
          <p:nvPr/>
        </p:nvSpPr>
        <p:spPr>
          <a:xfrm>
            <a:off x="9487317" y="3940933"/>
            <a:ext cx="15600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9" name="Google Shape;259;p33"/>
          <p:cNvSpPr/>
          <p:nvPr/>
        </p:nvSpPr>
        <p:spPr>
          <a:xfrm>
            <a:off x="11781519" y="3564617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0" name="Google Shape;260;p33"/>
          <p:cNvSpPr/>
          <p:nvPr/>
        </p:nvSpPr>
        <p:spPr>
          <a:xfrm>
            <a:off x="9920733" y="4346100"/>
            <a:ext cx="11265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1" name="Google Shape;261;p33"/>
          <p:cNvSpPr/>
          <p:nvPr/>
        </p:nvSpPr>
        <p:spPr>
          <a:xfrm>
            <a:off x="11047233" y="4346100"/>
            <a:ext cx="11448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2" name="Google Shape;262;p33"/>
          <p:cNvSpPr/>
          <p:nvPr/>
        </p:nvSpPr>
        <p:spPr>
          <a:xfrm>
            <a:off x="11402400" y="3940933"/>
            <a:ext cx="804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3" name="Google Shape;263;p33"/>
          <p:cNvSpPr/>
          <p:nvPr/>
        </p:nvSpPr>
        <p:spPr>
          <a:xfrm rot="10800000">
            <a:off x="11382200" y="2843033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4" name="Google Shape;264;p33"/>
          <p:cNvSpPr/>
          <p:nvPr/>
        </p:nvSpPr>
        <p:spPr>
          <a:xfrm rot="10800000">
            <a:off x="11382200" y="4751167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5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green">
  <p:cSld name="MAIN_POINT_2">
    <p:bg>
      <p:bgPr>
        <a:solidFill>
          <a:schemeClr val="accent1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8447" y="613767"/>
            <a:ext cx="3395958" cy="1132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4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8" name="Google Shape;268;p34"/>
          <p:cNvSpPr txBox="1"/>
          <p:nvPr>
            <p:ph type="title"/>
          </p:nvPr>
        </p:nvSpPr>
        <p:spPr>
          <a:xfrm>
            <a:off x="649433" y="1740133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269" name="Google Shape;269;p34"/>
          <p:cNvSpPr/>
          <p:nvPr/>
        </p:nvSpPr>
        <p:spPr>
          <a:xfrm>
            <a:off x="9920733" y="3219433"/>
            <a:ext cx="22713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0" name="Google Shape;270;p34"/>
          <p:cNvSpPr/>
          <p:nvPr/>
        </p:nvSpPr>
        <p:spPr>
          <a:xfrm>
            <a:off x="10333033" y="3564617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1" name="Google Shape;271;p34"/>
          <p:cNvSpPr/>
          <p:nvPr/>
        </p:nvSpPr>
        <p:spPr>
          <a:xfrm>
            <a:off x="9487317" y="3940933"/>
            <a:ext cx="1560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2" name="Google Shape;272;p34"/>
          <p:cNvSpPr/>
          <p:nvPr/>
        </p:nvSpPr>
        <p:spPr>
          <a:xfrm>
            <a:off x="11781519" y="3564617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3" name="Google Shape;273;p34"/>
          <p:cNvSpPr/>
          <p:nvPr/>
        </p:nvSpPr>
        <p:spPr>
          <a:xfrm>
            <a:off x="9920733" y="4346100"/>
            <a:ext cx="1126500" cy="141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4" name="Google Shape;274;p34"/>
          <p:cNvSpPr/>
          <p:nvPr/>
        </p:nvSpPr>
        <p:spPr>
          <a:xfrm>
            <a:off x="11047233" y="4346100"/>
            <a:ext cx="11448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5" name="Google Shape;275;p34"/>
          <p:cNvSpPr/>
          <p:nvPr/>
        </p:nvSpPr>
        <p:spPr>
          <a:xfrm>
            <a:off x="11402400" y="3940933"/>
            <a:ext cx="804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6" name="Google Shape;276;p34"/>
          <p:cNvSpPr/>
          <p:nvPr/>
        </p:nvSpPr>
        <p:spPr>
          <a:xfrm rot="10800000">
            <a:off x="11382200" y="2843033"/>
            <a:ext cx="810000" cy="141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7" name="Google Shape;277;p34"/>
          <p:cNvSpPr/>
          <p:nvPr/>
        </p:nvSpPr>
        <p:spPr>
          <a:xfrm rot="10800000">
            <a:off x="11382200" y="4751167"/>
            <a:ext cx="810000" cy="141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5136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slide with title and subtitle">
  <p:cSld name="SECTION_TITLE_AND_DESCRIPTION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6000" y="1462467"/>
            <a:ext cx="3960934" cy="3630198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5"/>
          <p:cNvSpPr txBox="1"/>
          <p:nvPr>
            <p:ph type="title"/>
          </p:nvPr>
        </p:nvSpPr>
        <p:spPr>
          <a:xfrm>
            <a:off x="6773333" y="874267"/>
            <a:ext cx="4592100" cy="2554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82" name="Google Shape;282;p35"/>
          <p:cNvSpPr txBox="1"/>
          <p:nvPr>
            <p:ph idx="1" type="subTitle"/>
          </p:nvPr>
        </p:nvSpPr>
        <p:spPr>
          <a:xfrm>
            <a:off x="6800933" y="3699567"/>
            <a:ext cx="4574100" cy="2411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83" name="Google Shape;283;p35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APTION_ONLY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6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slide">
  <p:cSld name="CAPTION_ONLY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46067" y="1711467"/>
            <a:ext cx="10299868" cy="3435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8"/>
          <p:cNvSpPr txBox="1"/>
          <p:nvPr>
            <p:ph hasCustomPrompt="1" type="title"/>
          </p:nvPr>
        </p:nvSpPr>
        <p:spPr>
          <a:xfrm>
            <a:off x="2742467" y="1746467"/>
            <a:ext cx="68655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291" name="Google Shape;291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8"/>
          <p:cNvSpPr/>
          <p:nvPr/>
        </p:nvSpPr>
        <p:spPr>
          <a:xfrm>
            <a:off x="9608033" y="263965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3" name="Google Shape;293;p38"/>
          <p:cNvSpPr/>
          <p:nvPr/>
        </p:nvSpPr>
        <p:spPr>
          <a:xfrm>
            <a:off x="10333033" y="2984850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4" name="Google Shape;294;p38"/>
          <p:cNvSpPr/>
          <p:nvPr/>
        </p:nvSpPr>
        <p:spPr>
          <a:xfrm>
            <a:off x="9998033" y="336115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5" name="Google Shape;295;p38"/>
          <p:cNvSpPr/>
          <p:nvPr/>
        </p:nvSpPr>
        <p:spPr>
          <a:xfrm>
            <a:off x="11781519" y="2984850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6" name="Google Shape;296;p38"/>
          <p:cNvSpPr/>
          <p:nvPr/>
        </p:nvSpPr>
        <p:spPr>
          <a:xfrm rot="10800000">
            <a:off x="100" y="336105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7" name="Google Shape;297;p38"/>
          <p:cNvSpPr/>
          <p:nvPr/>
        </p:nvSpPr>
        <p:spPr>
          <a:xfrm rot="10800000">
            <a:off x="410600" y="3015850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8" name="Google Shape;298;p38"/>
          <p:cNvSpPr/>
          <p:nvPr/>
        </p:nvSpPr>
        <p:spPr>
          <a:xfrm rot="10800000">
            <a:off x="100" y="263955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9" name="Google Shape;299;p38"/>
          <p:cNvSpPr/>
          <p:nvPr/>
        </p:nvSpPr>
        <p:spPr>
          <a:xfrm rot="10800000">
            <a:off x="114" y="3015850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0" name="Google Shape;300;p38"/>
          <p:cNvSpPr txBox="1"/>
          <p:nvPr>
            <p:ph hasCustomPrompt="1" idx="2" type="title"/>
          </p:nvPr>
        </p:nvSpPr>
        <p:spPr>
          <a:xfrm>
            <a:off x="2742467" y="4240000"/>
            <a:ext cx="6865500" cy="89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Font typeface="Poppins Light"/>
              <a:buNone/>
              <a:defRPr sz="53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sp>
        <p:nvSpPr>
          <p:cNvPr id="301" name="Google Shape;301;p38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Image" type="title">
  <p:cSld name="TITLE">
    <p:bg>
      <p:bgPr>
        <a:solidFill>
          <a:schemeClr val="accent2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0"/>
          <p:cNvPicPr preferRelativeResize="0"/>
          <p:nvPr/>
        </p:nvPicPr>
        <p:blipFill rotWithShape="1">
          <a:blip r:embed="rId2">
            <a:alphaModFix amt="28000"/>
          </a:blip>
          <a:srcRect b="0" l="0" r="17512" t="30386"/>
          <a:stretch/>
        </p:blipFill>
        <p:spPr>
          <a:xfrm>
            <a:off x="0" y="0"/>
            <a:ext cx="12192005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0"/>
          <p:cNvSpPr txBox="1"/>
          <p:nvPr>
            <p:ph type="ctrTitle"/>
          </p:nvPr>
        </p:nvSpPr>
        <p:spPr>
          <a:xfrm>
            <a:off x="415602" y="1507567"/>
            <a:ext cx="88119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9" name="Google Shape;309;p40"/>
          <p:cNvSpPr txBox="1"/>
          <p:nvPr>
            <p:ph idx="1" type="subTitle"/>
          </p:nvPr>
        </p:nvSpPr>
        <p:spPr>
          <a:xfrm>
            <a:off x="415600" y="42936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10" name="Google Shape;31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17" y="6082233"/>
            <a:ext cx="2128200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0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Graphic">
  <p:cSld name="TITLE_1">
    <p:bg>
      <p:bgPr>
        <a:solidFill>
          <a:schemeClr val="accent2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1"/>
          <p:cNvSpPr txBox="1"/>
          <p:nvPr>
            <p:ph type="ctrTitle"/>
          </p:nvPr>
        </p:nvSpPr>
        <p:spPr>
          <a:xfrm>
            <a:off x="2913617" y="1713700"/>
            <a:ext cx="63648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300"/>
              <a:buNone/>
              <a:defRPr sz="5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900"/>
              <a:buNone/>
              <a:defRPr sz="69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4" name="Google Shape;314;p41"/>
          <p:cNvSpPr txBox="1"/>
          <p:nvPr>
            <p:ph idx="1" type="subTitle"/>
          </p:nvPr>
        </p:nvSpPr>
        <p:spPr>
          <a:xfrm>
            <a:off x="2939433" y="4680133"/>
            <a:ext cx="6313200" cy="1826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Poppins Light"/>
              <a:buNone/>
              <a:defRPr sz="3700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  <p:pic>
        <p:nvPicPr>
          <p:cNvPr id="315" name="Google Shape;315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98076" y="257400"/>
            <a:ext cx="3395850" cy="1132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41"/>
          <p:cNvSpPr/>
          <p:nvPr/>
        </p:nvSpPr>
        <p:spPr>
          <a:xfrm>
            <a:off x="9920733" y="3219433"/>
            <a:ext cx="227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7" name="Google Shape;317;p41"/>
          <p:cNvSpPr/>
          <p:nvPr/>
        </p:nvSpPr>
        <p:spPr>
          <a:xfrm>
            <a:off x="10333033" y="3564617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8" name="Google Shape;318;p41"/>
          <p:cNvSpPr/>
          <p:nvPr/>
        </p:nvSpPr>
        <p:spPr>
          <a:xfrm>
            <a:off x="9487317" y="3940933"/>
            <a:ext cx="15600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9" name="Google Shape;319;p41"/>
          <p:cNvSpPr/>
          <p:nvPr/>
        </p:nvSpPr>
        <p:spPr>
          <a:xfrm>
            <a:off x="11781519" y="3564617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0" name="Google Shape;320;p41"/>
          <p:cNvSpPr/>
          <p:nvPr/>
        </p:nvSpPr>
        <p:spPr>
          <a:xfrm rot="10800000">
            <a:off x="883600" y="3940833"/>
            <a:ext cx="17004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1" name="Google Shape;321;p41"/>
          <p:cNvSpPr/>
          <p:nvPr/>
        </p:nvSpPr>
        <p:spPr>
          <a:xfrm rot="10800000">
            <a:off x="1135667" y="3595633"/>
            <a:ext cx="1266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2" name="Google Shape;322;p41"/>
          <p:cNvSpPr/>
          <p:nvPr/>
        </p:nvSpPr>
        <p:spPr>
          <a:xfrm rot="10800000">
            <a:off x="100" y="3219317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3" name="Google Shape;323;p41"/>
          <p:cNvSpPr/>
          <p:nvPr/>
        </p:nvSpPr>
        <p:spPr>
          <a:xfrm rot="10800000">
            <a:off x="161" y="3595633"/>
            <a:ext cx="5796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4" name="Google Shape;324;p41"/>
          <p:cNvSpPr/>
          <p:nvPr/>
        </p:nvSpPr>
        <p:spPr>
          <a:xfrm rot="10800000">
            <a:off x="754900" y="4346000"/>
            <a:ext cx="14391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5" name="Google Shape;325;p41"/>
          <p:cNvSpPr/>
          <p:nvPr/>
        </p:nvSpPr>
        <p:spPr>
          <a:xfrm>
            <a:off x="9920733" y="4346100"/>
            <a:ext cx="11265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6" name="Google Shape;326;p41"/>
          <p:cNvSpPr/>
          <p:nvPr/>
        </p:nvSpPr>
        <p:spPr>
          <a:xfrm rot="10800000">
            <a:off x="167" y="3940833"/>
            <a:ext cx="8925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7" name="Google Shape;327;p41"/>
          <p:cNvSpPr/>
          <p:nvPr/>
        </p:nvSpPr>
        <p:spPr>
          <a:xfrm rot="10800000">
            <a:off x="333" y="4346000"/>
            <a:ext cx="76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8" name="Google Shape;328;p41"/>
          <p:cNvSpPr/>
          <p:nvPr/>
        </p:nvSpPr>
        <p:spPr>
          <a:xfrm>
            <a:off x="11047233" y="4346100"/>
            <a:ext cx="11448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9" name="Google Shape;329;p41"/>
          <p:cNvSpPr/>
          <p:nvPr/>
        </p:nvSpPr>
        <p:spPr>
          <a:xfrm>
            <a:off x="11402400" y="3940933"/>
            <a:ext cx="804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0" name="Google Shape;330;p41"/>
          <p:cNvSpPr/>
          <p:nvPr/>
        </p:nvSpPr>
        <p:spPr>
          <a:xfrm rot="10800000">
            <a:off x="-133" y="2843033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1" name="Google Shape;331;p41"/>
          <p:cNvSpPr/>
          <p:nvPr/>
        </p:nvSpPr>
        <p:spPr>
          <a:xfrm rot="10800000">
            <a:off x="-133" y="4751167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2" name="Google Shape;332;p41"/>
          <p:cNvSpPr/>
          <p:nvPr/>
        </p:nvSpPr>
        <p:spPr>
          <a:xfrm rot="10800000">
            <a:off x="11382200" y="2843033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3" name="Google Shape;333;p41"/>
          <p:cNvSpPr/>
          <p:nvPr/>
        </p:nvSpPr>
        <p:spPr>
          <a:xfrm rot="10800000">
            <a:off x="11382200" y="4751167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4" name="Google Shape;334;p41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 type="secHead">
  <p:cSld name="SECTION_HEADER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2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337" name="Google Shape;337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42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9" name="Google Shape;339;p42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0" name="Google Shape;340;p42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1" name="Google Shape;341;p42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2" name="Google Shape;342;p42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E46962"/>
          </p15:clr>
        </p15:guide>
        <p15:guide id="2" pos="3840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/>
          <p:cNvSpPr txBox="1"/>
          <p:nvPr>
            <p:ph type="title"/>
          </p:nvPr>
        </p:nvSpPr>
        <p:spPr>
          <a:xfrm>
            <a:off x="415600" y="234533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415600" y="1250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pic>
        <p:nvPicPr>
          <p:cNvPr id="53" name="Google Shape;5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5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" name="Google Shape;58;p5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/>
          <p:nvPr>
            <p:ph type="title"/>
          </p:nvPr>
        </p:nvSpPr>
        <p:spPr>
          <a:xfrm>
            <a:off x="415600" y="393833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45" name="Google Shape;345;p43"/>
          <p:cNvSpPr txBox="1"/>
          <p:nvPr>
            <p:ph idx="1" type="body"/>
          </p:nvPr>
        </p:nvSpPr>
        <p:spPr>
          <a:xfrm>
            <a:off x="415600" y="14099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pic>
        <p:nvPicPr>
          <p:cNvPr id="346" name="Google Shape;346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43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8" name="Google Shape;348;p43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9" name="Google Shape;349;p43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0" name="Google Shape;350;p43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1" name="Google Shape;351;p43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, Body">
  <p:cSld name="TITLE_AND_BODY_1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4"/>
          <p:cNvSpPr/>
          <p:nvPr/>
        </p:nvSpPr>
        <p:spPr>
          <a:xfrm>
            <a:off x="0" y="0"/>
            <a:ext cx="40407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4" name="Google Shape;354;p44"/>
          <p:cNvSpPr txBox="1"/>
          <p:nvPr>
            <p:ph idx="1" type="body"/>
          </p:nvPr>
        </p:nvSpPr>
        <p:spPr>
          <a:xfrm>
            <a:off x="4473867" y="393900"/>
            <a:ext cx="6956400" cy="589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355" name="Google Shape;355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17" y="6082233"/>
            <a:ext cx="2128200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4"/>
          <p:cNvSpPr txBox="1"/>
          <p:nvPr>
            <p:ph idx="2" type="subTitle"/>
          </p:nvPr>
        </p:nvSpPr>
        <p:spPr>
          <a:xfrm>
            <a:off x="415400" y="2796567"/>
            <a:ext cx="3403500" cy="242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7" name="Google Shape;357;p44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8" name="Google Shape;358;p44"/>
          <p:cNvSpPr txBox="1"/>
          <p:nvPr>
            <p:ph type="title"/>
          </p:nvPr>
        </p:nvSpPr>
        <p:spPr>
          <a:xfrm>
            <a:off x="415600" y="393900"/>
            <a:ext cx="3254700" cy="2156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545">
          <p15:clr>
            <a:srgbClr val="E46962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5"/>
          <p:cNvSpPr txBox="1"/>
          <p:nvPr>
            <p:ph type="title"/>
          </p:nvPr>
        </p:nvSpPr>
        <p:spPr>
          <a:xfrm>
            <a:off x="415600" y="393833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61" name="Google Shape;361;p4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62" name="Google Shape;362;p4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pic>
        <p:nvPicPr>
          <p:cNvPr id="363" name="Google Shape;363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5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5" name="Google Shape;365;p45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6" name="Google Shape;366;p45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7" name="Google Shape;367;p45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8" name="Google Shape;368;p45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6"/>
          <p:cNvSpPr txBox="1"/>
          <p:nvPr>
            <p:ph type="title"/>
          </p:nvPr>
        </p:nvSpPr>
        <p:spPr>
          <a:xfrm>
            <a:off x="415600" y="393833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pic>
        <p:nvPicPr>
          <p:cNvPr id="371" name="Google Shape;371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6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3" name="Google Shape;373;p46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4" name="Google Shape;374;p46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5" name="Google Shape;375;p46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6" name="Google Shape;376;p46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lide with title and body">
  <p:cSld name="ONE_COLUMN_TEXT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7"/>
          <p:cNvSpPr txBox="1"/>
          <p:nvPr>
            <p:ph idx="1" type="body"/>
          </p:nvPr>
        </p:nvSpPr>
        <p:spPr>
          <a:xfrm>
            <a:off x="415600" y="1852800"/>
            <a:ext cx="51327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pic>
        <p:nvPicPr>
          <p:cNvPr id="379" name="Google Shape;379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7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1" name="Google Shape;381;p47"/>
          <p:cNvSpPr/>
          <p:nvPr>
            <p:ph idx="2" type="pic"/>
          </p:nvPr>
        </p:nvSpPr>
        <p:spPr>
          <a:xfrm>
            <a:off x="6096000" y="-13533"/>
            <a:ext cx="6096000" cy="6871500"/>
          </a:xfrm>
          <a:prstGeom prst="rect">
            <a:avLst/>
          </a:prstGeom>
          <a:noFill/>
          <a:ln>
            <a:noFill/>
          </a:ln>
        </p:spPr>
      </p:sp>
      <p:sp>
        <p:nvSpPr>
          <p:cNvPr id="382" name="Google Shape;382;p47"/>
          <p:cNvSpPr txBox="1"/>
          <p:nvPr>
            <p:ph type="title"/>
          </p:nvPr>
        </p:nvSpPr>
        <p:spPr>
          <a:xfrm>
            <a:off x="415600" y="393900"/>
            <a:ext cx="4889700" cy="1262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mint">
  <p:cSld name="MAIN_POINT">
    <p:bg>
      <p:bgPr>
        <a:solidFill>
          <a:schemeClr val="accent2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8"/>
          <p:cNvSpPr txBox="1"/>
          <p:nvPr>
            <p:ph type="title"/>
          </p:nvPr>
        </p:nvSpPr>
        <p:spPr>
          <a:xfrm>
            <a:off x="649433" y="1740133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85" name="Google Shape;385;p48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86" name="Google Shape;386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8543" y="613767"/>
            <a:ext cx="3395850" cy="1132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8"/>
          <p:cNvSpPr/>
          <p:nvPr/>
        </p:nvSpPr>
        <p:spPr>
          <a:xfrm>
            <a:off x="9920733" y="3219433"/>
            <a:ext cx="227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8" name="Google Shape;388;p48"/>
          <p:cNvSpPr/>
          <p:nvPr/>
        </p:nvSpPr>
        <p:spPr>
          <a:xfrm>
            <a:off x="10333033" y="3564617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9" name="Google Shape;389;p48"/>
          <p:cNvSpPr/>
          <p:nvPr/>
        </p:nvSpPr>
        <p:spPr>
          <a:xfrm>
            <a:off x="9487317" y="3940933"/>
            <a:ext cx="15600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0" name="Google Shape;390;p48"/>
          <p:cNvSpPr/>
          <p:nvPr/>
        </p:nvSpPr>
        <p:spPr>
          <a:xfrm>
            <a:off x="11781519" y="3564617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1" name="Google Shape;391;p48"/>
          <p:cNvSpPr/>
          <p:nvPr/>
        </p:nvSpPr>
        <p:spPr>
          <a:xfrm>
            <a:off x="9920733" y="4346100"/>
            <a:ext cx="11265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2" name="Google Shape;392;p48"/>
          <p:cNvSpPr/>
          <p:nvPr/>
        </p:nvSpPr>
        <p:spPr>
          <a:xfrm>
            <a:off x="11047233" y="4346100"/>
            <a:ext cx="11448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3" name="Google Shape;393;p48"/>
          <p:cNvSpPr/>
          <p:nvPr/>
        </p:nvSpPr>
        <p:spPr>
          <a:xfrm>
            <a:off x="11402400" y="3940933"/>
            <a:ext cx="804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4" name="Google Shape;394;p48"/>
          <p:cNvSpPr/>
          <p:nvPr/>
        </p:nvSpPr>
        <p:spPr>
          <a:xfrm rot="10800000">
            <a:off x="11382200" y="2843033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5" name="Google Shape;395;p48"/>
          <p:cNvSpPr/>
          <p:nvPr/>
        </p:nvSpPr>
        <p:spPr>
          <a:xfrm rot="10800000">
            <a:off x="11382200" y="4751167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5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green">
  <p:cSld name="MAIN_POINT_2">
    <p:bg>
      <p:bgPr>
        <a:solidFill>
          <a:schemeClr val="accent1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8447" y="613767"/>
            <a:ext cx="3395958" cy="1132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49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9" name="Google Shape;399;p49"/>
          <p:cNvSpPr txBox="1"/>
          <p:nvPr>
            <p:ph type="title"/>
          </p:nvPr>
        </p:nvSpPr>
        <p:spPr>
          <a:xfrm>
            <a:off x="649433" y="1740133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400" name="Google Shape;400;p49"/>
          <p:cNvSpPr/>
          <p:nvPr/>
        </p:nvSpPr>
        <p:spPr>
          <a:xfrm>
            <a:off x="9920733" y="3219433"/>
            <a:ext cx="22713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1" name="Google Shape;401;p49"/>
          <p:cNvSpPr/>
          <p:nvPr/>
        </p:nvSpPr>
        <p:spPr>
          <a:xfrm>
            <a:off x="10333033" y="3564617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2" name="Google Shape;402;p49"/>
          <p:cNvSpPr/>
          <p:nvPr/>
        </p:nvSpPr>
        <p:spPr>
          <a:xfrm>
            <a:off x="9487317" y="3940933"/>
            <a:ext cx="1560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3" name="Google Shape;403;p49"/>
          <p:cNvSpPr/>
          <p:nvPr/>
        </p:nvSpPr>
        <p:spPr>
          <a:xfrm>
            <a:off x="11781519" y="3564617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4" name="Google Shape;404;p49"/>
          <p:cNvSpPr/>
          <p:nvPr/>
        </p:nvSpPr>
        <p:spPr>
          <a:xfrm>
            <a:off x="9920733" y="4346100"/>
            <a:ext cx="1126500" cy="141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5" name="Google Shape;405;p49"/>
          <p:cNvSpPr/>
          <p:nvPr/>
        </p:nvSpPr>
        <p:spPr>
          <a:xfrm>
            <a:off x="11047233" y="4346100"/>
            <a:ext cx="11448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6" name="Google Shape;406;p49"/>
          <p:cNvSpPr/>
          <p:nvPr/>
        </p:nvSpPr>
        <p:spPr>
          <a:xfrm>
            <a:off x="11402400" y="3940933"/>
            <a:ext cx="804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7" name="Google Shape;407;p49"/>
          <p:cNvSpPr/>
          <p:nvPr/>
        </p:nvSpPr>
        <p:spPr>
          <a:xfrm rot="10800000">
            <a:off x="11382200" y="2843033"/>
            <a:ext cx="810000" cy="141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8" name="Google Shape;408;p49"/>
          <p:cNvSpPr/>
          <p:nvPr/>
        </p:nvSpPr>
        <p:spPr>
          <a:xfrm rot="10800000">
            <a:off x="11382200" y="4751167"/>
            <a:ext cx="810000" cy="141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5136">
          <p15:clr>
            <a:srgbClr val="E46962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slide with title and subtitle">
  <p:cSld name="SECTION_TITLE_AND_DESCRIPTION_1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0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1" name="Google Shape;411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6000" y="1462467"/>
            <a:ext cx="3960934" cy="3630198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0"/>
          <p:cNvSpPr txBox="1"/>
          <p:nvPr>
            <p:ph type="title"/>
          </p:nvPr>
        </p:nvSpPr>
        <p:spPr>
          <a:xfrm>
            <a:off x="6773333" y="874267"/>
            <a:ext cx="4592100" cy="2554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413" name="Google Shape;413;p50"/>
          <p:cNvSpPr txBox="1"/>
          <p:nvPr>
            <p:ph idx="1" type="subTitle"/>
          </p:nvPr>
        </p:nvSpPr>
        <p:spPr>
          <a:xfrm>
            <a:off x="6800933" y="3699567"/>
            <a:ext cx="4574100" cy="2411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414" name="Google Shape;414;p50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APTION_ONLY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Google Shape;416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51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ogo slide">
  <p:cSld name="CAPTION_ONLY_1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46067" y="1711467"/>
            <a:ext cx="10299868" cy="3435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plainer slide with title, subtitle, body">
  <p:cSld name="TITLE_AND_BODY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/>
          <p:nvPr/>
        </p:nvSpPr>
        <p:spPr>
          <a:xfrm>
            <a:off x="0" y="0"/>
            <a:ext cx="40407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6"/>
          <p:cNvSpPr txBox="1"/>
          <p:nvPr>
            <p:ph idx="1" type="body"/>
          </p:nvPr>
        </p:nvSpPr>
        <p:spPr>
          <a:xfrm>
            <a:off x="4473867" y="234633"/>
            <a:ext cx="6956400" cy="589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62" name="Google Shape;6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17" y="6082233"/>
            <a:ext cx="2128200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6"/>
          <p:cNvSpPr txBox="1"/>
          <p:nvPr>
            <p:ph idx="2" type="subTitle"/>
          </p:nvPr>
        </p:nvSpPr>
        <p:spPr>
          <a:xfrm>
            <a:off x="415400" y="2584200"/>
            <a:ext cx="3403500" cy="317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4" name="Google Shape;64;p6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" name="Google Shape;65;p6"/>
          <p:cNvSpPr txBox="1"/>
          <p:nvPr>
            <p:ph type="title"/>
          </p:nvPr>
        </p:nvSpPr>
        <p:spPr>
          <a:xfrm>
            <a:off x="415600" y="234633"/>
            <a:ext cx="3254700" cy="2156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545">
          <p15:clr>
            <a:srgbClr val="E46962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3"/>
          <p:cNvSpPr txBox="1"/>
          <p:nvPr>
            <p:ph hasCustomPrompt="1" type="title"/>
          </p:nvPr>
        </p:nvSpPr>
        <p:spPr>
          <a:xfrm>
            <a:off x="2742467" y="1746467"/>
            <a:ext cx="68655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0"/>
              <a:buNone/>
              <a:defRPr sz="1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422" name="Google Shape;422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53"/>
          <p:cNvSpPr/>
          <p:nvPr/>
        </p:nvSpPr>
        <p:spPr>
          <a:xfrm>
            <a:off x="9608033" y="263965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4" name="Google Shape;424;p53"/>
          <p:cNvSpPr/>
          <p:nvPr/>
        </p:nvSpPr>
        <p:spPr>
          <a:xfrm>
            <a:off x="10333033" y="2984850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5" name="Google Shape;425;p53"/>
          <p:cNvSpPr/>
          <p:nvPr/>
        </p:nvSpPr>
        <p:spPr>
          <a:xfrm>
            <a:off x="9998033" y="336115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6" name="Google Shape;426;p53"/>
          <p:cNvSpPr/>
          <p:nvPr/>
        </p:nvSpPr>
        <p:spPr>
          <a:xfrm>
            <a:off x="11781519" y="2984850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7" name="Google Shape;427;p53"/>
          <p:cNvSpPr/>
          <p:nvPr/>
        </p:nvSpPr>
        <p:spPr>
          <a:xfrm rot="10800000">
            <a:off x="100" y="336105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8" name="Google Shape;428;p53"/>
          <p:cNvSpPr/>
          <p:nvPr/>
        </p:nvSpPr>
        <p:spPr>
          <a:xfrm rot="10800000">
            <a:off x="410600" y="3015850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9" name="Google Shape;429;p53"/>
          <p:cNvSpPr/>
          <p:nvPr/>
        </p:nvSpPr>
        <p:spPr>
          <a:xfrm rot="10800000">
            <a:off x="100" y="263955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0" name="Google Shape;430;p53"/>
          <p:cNvSpPr/>
          <p:nvPr/>
        </p:nvSpPr>
        <p:spPr>
          <a:xfrm rot="10800000">
            <a:off x="114" y="3015850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1" name="Google Shape;431;p53"/>
          <p:cNvSpPr txBox="1"/>
          <p:nvPr>
            <p:ph hasCustomPrompt="1" idx="2" type="title"/>
          </p:nvPr>
        </p:nvSpPr>
        <p:spPr>
          <a:xfrm>
            <a:off x="2742467" y="4240000"/>
            <a:ext cx="6865500" cy="89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Font typeface="Poppins Light"/>
              <a:buNone/>
              <a:defRPr sz="53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sp>
        <p:nvSpPr>
          <p:cNvPr id="432" name="Google Shape;432;p53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 txBox="1"/>
          <p:nvPr>
            <p:ph type="title"/>
          </p:nvPr>
        </p:nvSpPr>
        <p:spPr>
          <a:xfrm>
            <a:off x="415600" y="234533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69" name="Google Shape;69;p7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pic>
        <p:nvPicPr>
          <p:cNvPr id="70" name="Google Shape;7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7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2" name="Google Shape;72;p7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3" name="Google Shape;73;p7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" name="Google Shape;74;p7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" name="Google Shape;75;p7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8"/>
          <p:cNvSpPr txBox="1"/>
          <p:nvPr>
            <p:ph type="title"/>
          </p:nvPr>
        </p:nvSpPr>
        <p:spPr>
          <a:xfrm>
            <a:off x="415600" y="234533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pic>
        <p:nvPicPr>
          <p:cNvPr id="78" name="Google Shape;7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8"/>
          <p:cNvSpPr/>
          <p:nvPr/>
        </p:nvSpPr>
        <p:spPr>
          <a:xfrm>
            <a:off x="9608033" y="6395100"/>
            <a:ext cx="25839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" name="Google Shape;80;p8"/>
          <p:cNvSpPr/>
          <p:nvPr/>
        </p:nvSpPr>
        <p:spPr>
          <a:xfrm>
            <a:off x="8279900" y="6395100"/>
            <a:ext cx="8835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" name="Google Shape;81;p8"/>
          <p:cNvSpPr/>
          <p:nvPr/>
        </p:nvSpPr>
        <p:spPr>
          <a:xfrm>
            <a:off x="6085883" y="6395100"/>
            <a:ext cx="21939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" name="Google Shape;82;p8"/>
          <p:cNvSpPr/>
          <p:nvPr/>
        </p:nvSpPr>
        <p:spPr>
          <a:xfrm>
            <a:off x="9163500" y="6395100"/>
            <a:ext cx="444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3" name="Google Shape;83;p8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lide with title and body">
  <p:cSld name="ONE_COLUMN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9"/>
          <p:cNvSpPr txBox="1"/>
          <p:nvPr>
            <p:ph idx="1" type="body"/>
          </p:nvPr>
        </p:nvSpPr>
        <p:spPr>
          <a:xfrm>
            <a:off x="415600" y="1693533"/>
            <a:ext cx="5132700" cy="4378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pic>
        <p:nvPicPr>
          <p:cNvPr id="86" name="Google Shape;8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067" y="6082233"/>
            <a:ext cx="2128097" cy="70973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9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9"/>
          <p:cNvSpPr/>
          <p:nvPr>
            <p:ph idx="2" type="pic"/>
          </p:nvPr>
        </p:nvSpPr>
        <p:spPr>
          <a:xfrm>
            <a:off x="6096000" y="-13533"/>
            <a:ext cx="6096000" cy="68715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9"/>
          <p:cNvSpPr txBox="1"/>
          <p:nvPr>
            <p:ph type="title"/>
          </p:nvPr>
        </p:nvSpPr>
        <p:spPr>
          <a:xfrm>
            <a:off x="415600" y="234633"/>
            <a:ext cx="4889700" cy="1262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pine green">
  <p:cSld name="MAIN_POINT">
    <p:bg>
      <p:bgPr>
        <a:solidFill>
          <a:schemeClr val="accent2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 txBox="1"/>
          <p:nvPr>
            <p:ph type="title"/>
          </p:nvPr>
        </p:nvSpPr>
        <p:spPr>
          <a:xfrm>
            <a:off x="649433" y="1740133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None/>
              <a:defRPr sz="6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None/>
              <a:defRPr sz="64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None/>
              <a:defRPr sz="64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None/>
              <a:defRPr sz="64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None/>
              <a:defRPr sz="64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None/>
              <a:defRPr sz="64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None/>
              <a:defRPr sz="64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None/>
              <a:defRPr sz="64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None/>
              <a:defRPr sz="6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>
            <a:lvl1pPr lvl="0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r">
              <a:buNone/>
              <a:defRPr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3" name="Google Shape;9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8543" y="613767"/>
            <a:ext cx="3395850" cy="1132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0"/>
          <p:cNvSpPr/>
          <p:nvPr/>
        </p:nvSpPr>
        <p:spPr>
          <a:xfrm>
            <a:off x="9920733" y="3219433"/>
            <a:ext cx="227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5" name="Google Shape;95;p10"/>
          <p:cNvSpPr/>
          <p:nvPr/>
        </p:nvSpPr>
        <p:spPr>
          <a:xfrm>
            <a:off x="10333033" y="3564617"/>
            <a:ext cx="14484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6" name="Google Shape;96;p10"/>
          <p:cNvSpPr/>
          <p:nvPr/>
        </p:nvSpPr>
        <p:spPr>
          <a:xfrm>
            <a:off x="9487317" y="3940933"/>
            <a:ext cx="15600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7" name="Google Shape;97;p10"/>
          <p:cNvSpPr/>
          <p:nvPr/>
        </p:nvSpPr>
        <p:spPr>
          <a:xfrm>
            <a:off x="11781519" y="3564617"/>
            <a:ext cx="4104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8" name="Google Shape;98;p10"/>
          <p:cNvSpPr/>
          <p:nvPr/>
        </p:nvSpPr>
        <p:spPr>
          <a:xfrm>
            <a:off x="9920733" y="4346100"/>
            <a:ext cx="11265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9" name="Google Shape;99;p10"/>
          <p:cNvSpPr/>
          <p:nvPr/>
        </p:nvSpPr>
        <p:spPr>
          <a:xfrm>
            <a:off x="11047233" y="4346100"/>
            <a:ext cx="11448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0" name="Google Shape;100;p10"/>
          <p:cNvSpPr/>
          <p:nvPr/>
        </p:nvSpPr>
        <p:spPr>
          <a:xfrm>
            <a:off x="11402400" y="3940933"/>
            <a:ext cx="804000" cy="141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1" name="Google Shape;101;p10"/>
          <p:cNvSpPr/>
          <p:nvPr/>
        </p:nvSpPr>
        <p:spPr>
          <a:xfrm rot="10800000">
            <a:off x="11382200" y="2843033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2" name="Google Shape;102;p10"/>
          <p:cNvSpPr/>
          <p:nvPr/>
        </p:nvSpPr>
        <p:spPr>
          <a:xfrm rot="10800000">
            <a:off x="11382200" y="4751167"/>
            <a:ext cx="8100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5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15600" y="23453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 Medium"/>
              <a:buNone/>
              <a:defRPr sz="37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15600" y="1250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●"/>
              <a:defRPr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492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○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492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■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492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●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492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○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492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■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492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●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492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○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492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■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transition spd="med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>
            <p:ph type="title"/>
          </p:nvPr>
        </p:nvSpPr>
        <p:spPr>
          <a:xfrm>
            <a:off x="415600" y="39383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 Medium"/>
              <a:buNone/>
              <a:defRPr sz="37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415600" y="14099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●"/>
              <a:defRPr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492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○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492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■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492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●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492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○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492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■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492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●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492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○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492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■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E46962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 txBox="1"/>
          <p:nvPr>
            <p:ph type="title"/>
          </p:nvPr>
        </p:nvSpPr>
        <p:spPr>
          <a:xfrm>
            <a:off x="415600" y="39383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 Medium"/>
              <a:buNone/>
              <a:defRPr sz="37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oppins"/>
              <a:buNone/>
              <a:defRPr sz="3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4" name="Google Shape;304;p39"/>
          <p:cNvSpPr txBox="1"/>
          <p:nvPr>
            <p:ph idx="1" type="body"/>
          </p:nvPr>
        </p:nvSpPr>
        <p:spPr>
          <a:xfrm>
            <a:off x="415600" y="14099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●"/>
              <a:defRPr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492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○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492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■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492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●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492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○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492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■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492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●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492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○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492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Poppins"/>
              <a:buChar char="■"/>
              <a:defRPr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5" name="Google Shape;305;p39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r">
              <a:buNone/>
              <a:defRPr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rive.google.com/file/d/119MiviRbjPEvkLLnszD71y0nUu4Ux0tR/view?usp=sharing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4"/>
          <p:cNvSpPr txBox="1"/>
          <p:nvPr>
            <p:ph type="title"/>
          </p:nvPr>
        </p:nvSpPr>
        <p:spPr>
          <a:xfrm>
            <a:off x="415600" y="364670"/>
            <a:ext cx="9281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30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Facilitator</a:t>
            </a:r>
            <a:r>
              <a:rPr lang="en-US" sz="30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 Guide</a:t>
            </a:r>
            <a:endParaRPr sz="3000">
              <a:solidFill>
                <a:schemeClr val="accent2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438" name="Google Shape;438;p54"/>
          <p:cNvSpPr txBox="1"/>
          <p:nvPr>
            <p:ph idx="1" type="body"/>
          </p:nvPr>
        </p:nvSpPr>
        <p:spPr>
          <a:xfrm>
            <a:off x="415600" y="1522133"/>
            <a:ext cx="11360700" cy="4054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SUSE"/>
              <a:buChar char="●"/>
            </a:pPr>
            <a:r>
              <a:rPr lang="en-US" sz="2600">
                <a:latin typeface="SUSE"/>
                <a:ea typeface="SUSE"/>
                <a:cs typeface="SUSE"/>
                <a:sym typeface="SUSE"/>
              </a:rPr>
              <a:t>Read the team leader facilitation guide. </a:t>
            </a:r>
            <a:endParaRPr sz="2600">
              <a:latin typeface="SUSE"/>
              <a:ea typeface="SUSE"/>
              <a:cs typeface="SUSE"/>
              <a:sym typeface="SUSE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SUSE"/>
              <a:buChar char="●"/>
            </a:pP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Organise and facilitate the workshop:</a:t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SUSE"/>
              <a:buChar char="○"/>
            </a:pP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Think cross-functionally </a:t>
            </a: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when scheduling your workshop</a:t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SUSE"/>
              <a:buChar char="●"/>
            </a:pP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Share the </a:t>
            </a: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company</a:t>
            </a: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 </a:t>
            </a: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v</a:t>
            </a: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ision &amp; strategy for context</a:t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SUSE"/>
              <a:buChar char="●"/>
            </a:pP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Co create the mission &amp; values then submit results</a:t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SUSE"/>
              <a:buChar char="○"/>
            </a:pP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P</a:t>
            </a: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lay the card game </a:t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SUSE"/>
              <a:buChar char="○"/>
            </a:pP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Get  teams to craft a mission statement</a:t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cxnSp>
        <p:nvCxnSpPr>
          <p:cNvPr id="439" name="Google Shape;439;p54"/>
          <p:cNvCxnSpPr/>
          <p:nvPr/>
        </p:nvCxnSpPr>
        <p:spPr>
          <a:xfrm>
            <a:off x="516833" y="1261600"/>
            <a:ext cx="10562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0" name="Google Shape;440;p54"/>
          <p:cNvSpPr/>
          <p:nvPr/>
        </p:nvSpPr>
        <p:spPr>
          <a:xfrm>
            <a:off x="7573900" y="0"/>
            <a:ext cx="4623300" cy="12624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SUSE"/>
                <a:ea typeface="SUSE"/>
                <a:cs typeface="SUSE"/>
                <a:sym typeface="SUSE"/>
              </a:rPr>
              <a:t>FACILITATOR GUIDE ONLY</a:t>
            </a:r>
            <a:endParaRPr sz="2500">
              <a:latin typeface="SUSE"/>
              <a:ea typeface="SUSE"/>
              <a:cs typeface="SUSE"/>
              <a:sym typeface="SUSE"/>
            </a:endParaRP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3"/>
          <p:cNvSpPr/>
          <p:nvPr/>
        </p:nvSpPr>
        <p:spPr>
          <a:xfrm>
            <a:off x="0" y="1802900"/>
            <a:ext cx="2932500" cy="4418100"/>
          </a:xfrm>
          <a:prstGeom prst="rect">
            <a:avLst/>
          </a:prstGeom>
          <a:solidFill>
            <a:srgbClr val="0C322C">
              <a:alpha val="48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6" name="Google Shape;506;p63"/>
          <p:cNvSpPr/>
          <p:nvPr/>
        </p:nvSpPr>
        <p:spPr>
          <a:xfrm>
            <a:off x="9259475" y="1633975"/>
            <a:ext cx="2932500" cy="4418100"/>
          </a:xfrm>
          <a:prstGeom prst="rect">
            <a:avLst/>
          </a:prstGeom>
          <a:solidFill>
            <a:srgbClr val="0C322C">
              <a:alpha val="48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7" name="Google Shape;507;p63"/>
          <p:cNvSpPr/>
          <p:nvPr/>
        </p:nvSpPr>
        <p:spPr>
          <a:xfrm>
            <a:off x="6629200" y="4801750"/>
            <a:ext cx="2352900" cy="380400"/>
          </a:xfrm>
          <a:prstGeom prst="rect">
            <a:avLst/>
          </a:prstGeom>
          <a:solidFill>
            <a:srgbClr val="0C322C">
              <a:alpha val="48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8" name="Google Shape;508;p63"/>
          <p:cNvSpPr/>
          <p:nvPr/>
        </p:nvSpPr>
        <p:spPr>
          <a:xfrm>
            <a:off x="3170575" y="4863550"/>
            <a:ext cx="2352900" cy="380400"/>
          </a:xfrm>
          <a:prstGeom prst="rect">
            <a:avLst/>
          </a:prstGeom>
          <a:solidFill>
            <a:srgbClr val="0C322C">
              <a:alpha val="48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9" name="Google Shape;509;p63"/>
          <p:cNvSpPr/>
          <p:nvPr/>
        </p:nvSpPr>
        <p:spPr>
          <a:xfrm>
            <a:off x="6470950" y="3323375"/>
            <a:ext cx="2352900" cy="380400"/>
          </a:xfrm>
          <a:prstGeom prst="rect">
            <a:avLst/>
          </a:prstGeom>
          <a:solidFill>
            <a:srgbClr val="0C322C">
              <a:alpha val="48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0" name="Google Shape;510;p63"/>
          <p:cNvSpPr/>
          <p:nvPr/>
        </p:nvSpPr>
        <p:spPr>
          <a:xfrm>
            <a:off x="3432250" y="3385175"/>
            <a:ext cx="2352900" cy="380400"/>
          </a:xfrm>
          <a:prstGeom prst="rect">
            <a:avLst/>
          </a:prstGeom>
          <a:solidFill>
            <a:srgbClr val="0C322C">
              <a:alpha val="481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1" name="Google Shape;511;p63"/>
          <p:cNvSpPr txBox="1"/>
          <p:nvPr/>
        </p:nvSpPr>
        <p:spPr>
          <a:xfrm>
            <a:off x="2943800" y="2839600"/>
            <a:ext cx="5880000" cy="17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lt1"/>
                </a:solidFill>
                <a:latin typeface="SUSE Medium"/>
                <a:ea typeface="SUSE Medium"/>
                <a:cs typeface="SUSE Medium"/>
                <a:sym typeface="SUSE Medium"/>
              </a:rPr>
              <a:t>Add your </a:t>
            </a:r>
            <a:endParaRPr sz="3700">
              <a:solidFill>
                <a:schemeClr val="lt1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lt1"/>
                </a:solidFill>
                <a:latin typeface="SUSE Medium"/>
                <a:ea typeface="SUSE Medium"/>
                <a:cs typeface="SUSE Medium"/>
                <a:sym typeface="SUSE Medium"/>
              </a:rPr>
              <a:t>vision here</a:t>
            </a:r>
            <a:endParaRPr sz="3700">
              <a:solidFill>
                <a:schemeClr val="lt1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4"/>
          <p:cNvSpPr txBox="1"/>
          <p:nvPr>
            <p:ph type="ctrTitle"/>
          </p:nvPr>
        </p:nvSpPr>
        <p:spPr>
          <a:xfrm>
            <a:off x="415602" y="1507567"/>
            <a:ext cx="88119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00">
                <a:solidFill>
                  <a:schemeClr val="lt1"/>
                </a:solidFill>
                <a:latin typeface="SUSE Medium"/>
                <a:ea typeface="SUSE Medium"/>
                <a:cs typeface="SUSE Medium"/>
                <a:sym typeface="SUSE Medium"/>
              </a:rPr>
              <a:t>Our task today</a:t>
            </a:r>
            <a:endParaRPr sz="5100">
              <a:solidFill>
                <a:schemeClr val="lt1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17" name="Google Shape;517;p64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5"/>
          <p:cNvSpPr/>
          <p:nvPr/>
        </p:nvSpPr>
        <p:spPr>
          <a:xfrm>
            <a:off x="0" y="1905767"/>
            <a:ext cx="3432300" cy="1544100"/>
          </a:xfrm>
          <a:prstGeom prst="homePlate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0" lIns="12190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Ideation</a:t>
            </a:r>
            <a:endParaRPr sz="19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23" name="Google Shape;523;p65"/>
          <p:cNvSpPr/>
          <p:nvPr/>
        </p:nvSpPr>
        <p:spPr>
          <a:xfrm>
            <a:off x="2825043" y="1905767"/>
            <a:ext cx="3432300" cy="1544100"/>
          </a:xfrm>
          <a:prstGeom prst="chevron">
            <a:avLst>
              <a:gd fmla="val 50000" name="adj"/>
            </a:avLst>
          </a:prstGeom>
          <a:solidFill>
            <a:srgbClr val="49D291"/>
          </a:solidFill>
          <a:ln>
            <a:noFill/>
          </a:ln>
        </p:spPr>
        <p:txBody>
          <a:bodyPr anchorCtr="0" anchor="ctr" bIns="0" lIns="12190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Collaboration</a:t>
            </a:r>
            <a:endParaRPr sz="19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24" name="Google Shape;524;p65"/>
          <p:cNvSpPr/>
          <p:nvPr/>
        </p:nvSpPr>
        <p:spPr>
          <a:xfrm>
            <a:off x="5650086" y="1905767"/>
            <a:ext cx="3432300" cy="15441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0" lIns="12190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SUSE"/>
                <a:ea typeface="SUSE"/>
                <a:cs typeface="SUSE"/>
                <a:sym typeface="SUSE"/>
              </a:rPr>
              <a:t>Presentation</a:t>
            </a:r>
            <a:endParaRPr sz="1900">
              <a:solidFill>
                <a:schemeClr val="lt1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25" name="Google Shape;525;p65"/>
          <p:cNvSpPr/>
          <p:nvPr/>
        </p:nvSpPr>
        <p:spPr>
          <a:xfrm>
            <a:off x="8475129" y="1905767"/>
            <a:ext cx="3432300" cy="15441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0" lIns="12190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SUSE"/>
                <a:ea typeface="SUSE"/>
                <a:cs typeface="SUSE"/>
                <a:sym typeface="SUSE"/>
              </a:rPr>
              <a:t>Cascade</a:t>
            </a:r>
            <a:endParaRPr sz="1900">
              <a:solidFill>
                <a:schemeClr val="lt1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26" name="Google Shape;526;p65"/>
          <p:cNvSpPr txBox="1"/>
          <p:nvPr/>
        </p:nvSpPr>
        <p:spPr>
          <a:xfrm>
            <a:off x="415583" y="3584950"/>
            <a:ext cx="2432100" cy="13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Individual input </a:t>
            </a:r>
            <a:endParaRPr sz="1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27" name="Google Shape;527;p65"/>
          <p:cNvSpPr txBox="1"/>
          <p:nvPr/>
        </p:nvSpPr>
        <p:spPr>
          <a:xfrm>
            <a:off x="3325247" y="3584950"/>
            <a:ext cx="2432100" cy="19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1"/>
                </a:solidFill>
                <a:latin typeface="SUSE"/>
                <a:ea typeface="SUSE"/>
                <a:cs typeface="SUSE"/>
                <a:sym typeface="SUSE"/>
              </a:rPr>
              <a:t>Group sessions</a:t>
            </a:r>
            <a:endParaRPr sz="1600">
              <a:solidFill>
                <a:schemeClr val="accent1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1"/>
                </a:solidFill>
                <a:latin typeface="SUSE"/>
                <a:ea typeface="SUSE"/>
                <a:cs typeface="SUSE"/>
                <a:sym typeface="SUSE"/>
              </a:rPr>
              <a:t>TODAY!</a:t>
            </a:r>
            <a:br>
              <a:rPr lang="en-US" sz="1600">
                <a:solidFill>
                  <a:schemeClr val="accent1"/>
                </a:solidFill>
                <a:latin typeface="SUSE"/>
                <a:ea typeface="SUSE"/>
                <a:cs typeface="SUSE"/>
                <a:sym typeface="SUSE"/>
              </a:rPr>
            </a:br>
            <a:endParaRPr sz="2500">
              <a:solidFill>
                <a:schemeClr val="accent1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28" name="Google Shape;528;p65"/>
          <p:cNvSpPr txBox="1"/>
          <p:nvPr/>
        </p:nvSpPr>
        <p:spPr>
          <a:xfrm>
            <a:off x="6195878" y="3584950"/>
            <a:ext cx="2432100" cy="16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Proposals </a:t>
            </a:r>
            <a:br>
              <a:rPr lang="en-US" sz="1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</a:br>
            <a:endParaRPr sz="1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29" name="Google Shape;529;p65"/>
          <p:cNvSpPr txBox="1"/>
          <p:nvPr/>
        </p:nvSpPr>
        <p:spPr>
          <a:xfrm>
            <a:off x="8975342" y="3584950"/>
            <a:ext cx="2432100" cy="13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Local sessions </a:t>
            </a:r>
            <a:endParaRPr sz="1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30" name="Google Shape;530;p65"/>
          <p:cNvSpPr txBox="1"/>
          <p:nvPr>
            <p:ph type="title"/>
          </p:nvPr>
        </p:nvSpPr>
        <p:spPr>
          <a:xfrm>
            <a:off x="134250" y="67550"/>
            <a:ext cx="10426500" cy="134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A whole-company discovery process</a:t>
            </a:r>
            <a:endParaRPr sz="3000">
              <a:solidFill>
                <a:schemeClr val="accent2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66"/>
          <p:cNvSpPr txBox="1"/>
          <p:nvPr>
            <p:ph type="title"/>
          </p:nvPr>
        </p:nvSpPr>
        <p:spPr>
          <a:xfrm>
            <a:off x="649433" y="1740133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-635000" lvl="0" marL="457200" rtl="0" algn="l">
              <a:spcBef>
                <a:spcPts val="0"/>
              </a:spcBef>
              <a:spcAft>
                <a:spcPts val="0"/>
              </a:spcAft>
              <a:buSzPts val="6400"/>
              <a:buFont typeface="SUSE Medium"/>
              <a:buAutoNum type="arabicPeriod"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Our v</a:t>
            </a: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alues 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37" name="Google Shape;537;p66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67"/>
          <p:cNvSpPr/>
          <p:nvPr/>
        </p:nvSpPr>
        <p:spPr>
          <a:xfrm rot="230051">
            <a:off x="7596663" y="4187816"/>
            <a:ext cx="1763146" cy="1950770"/>
          </a:xfrm>
          <a:prstGeom prst="roundRect">
            <a:avLst>
              <a:gd fmla="val 12245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104775">
              <a:srgbClr val="000000">
                <a:alpha val="3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Expert</a:t>
            </a:r>
            <a:endParaRPr sz="13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43" name="Google Shape;543;p67"/>
          <p:cNvSpPr txBox="1"/>
          <p:nvPr>
            <p:ph type="title"/>
          </p:nvPr>
        </p:nvSpPr>
        <p:spPr>
          <a:xfrm>
            <a:off x="1900967" y="1746467"/>
            <a:ext cx="8548800" cy="2618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2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Card Game</a:t>
            </a:r>
            <a:endParaRPr sz="9200">
              <a:solidFill>
                <a:schemeClr val="accent2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44" name="Google Shape;544;p67"/>
          <p:cNvSpPr/>
          <p:nvPr/>
        </p:nvSpPr>
        <p:spPr>
          <a:xfrm rot="-198999">
            <a:off x="2814238" y="4251041"/>
            <a:ext cx="1763053" cy="1950864"/>
          </a:xfrm>
          <a:prstGeom prst="roundRect">
            <a:avLst>
              <a:gd fmla="val 12245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104775">
              <a:srgbClr val="000000">
                <a:alpha val="3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24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Bold</a:t>
            </a:r>
            <a:endParaRPr sz="19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45" name="Google Shape;545;p67"/>
          <p:cNvSpPr/>
          <p:nvPr/>
        </p:nvSpPr>
        <p:spPr>
          <a:xfrm rot="341588">
            <a:off x="4473792" y="4250529"/>
            <a:ext cx="1763097" cy="1950890"/>
          </a:xfrm>
          <a:prstGeom prst="roundRect">
            <a:avLst>
              <a:gd fmla="val 12245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104775">
              <a:srgbClr val="000000">
                <a:alpha val="3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Honest</a:t>
            </a:r>
            <a:endParaRPr sz="19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46" name="Google Shape;546;p67"/>
          <p:cNvSpPr/>
          <p:nvPr/>
        </p:nvSpPr>
        <p:spPr>
          <a:xfrm rot="-422205">
            <a:off x="6055984" y="4185562"/>
            <a:ext cx="1763181" cy="1950610"/>
          </a:xfrm>
          <a:prstGeom prst="roundRect">
            <a:avLst>
              <a:gd fmla="val 12245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104775">
              <a:srgbClr val="000000">
                <a:alpha val="3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Proud</a:t>
            </a:r>
            <a:endParaRPr sz="13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47" name="Google Shape;547;p67"/>
          <p:cNvSpPr txBox="1"/>
          <p:nvPr/>
        </p:nvSpPr>
        <p:spPr>
          <a:xfrm>
            <a:off x="1906000" y="921400"/>
            <a:ext cx="8379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In-person or online</a:t>
            </a:r>
            <a:endParaRPr sz="3000">
              <a:solidFill>
                <a:schemeClr val="dk1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68"/>
          <p:cNvSpPr txBox="1"/>
          <p:nvPr>
            <p:ph type="title"/>
          </p:nvPr>
        </p:nvSpPr>
        <p:spPr>
          <a:xfrm>
            <a:off x="415600" y="9500"/>
            <a:ext cx="10875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70"/>
              <a:buNone/>
            </a:pPr>
            <a:r>
              <a:rPr lang="en-US" sz="30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In person version of values activity</a:t>
            </a:r>
            <a:r>
              <a:rPr lang="en-US" sz="30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 </a:t>
            </a:r>
            <a:endParaRPr sz="3000">
              <a:solidFill>
                <a:schemeClr val="accent2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70"/>
              <a:buNone/>
            </a:pPr>
            <a:r>
              <a:rPr lang="en-US" sz="27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Part 1: C</a:t>
            </a:r>
            <a:r>
              <a:rPr lang="en-US" sz="27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reate 4 piles with your </a:t>
            </a:r>
            <a:r>
              <a:rPr lang="en-US" sz="27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cards</a:t>
            </a:r>
            <a:r>
              <a:rPr lang="en-US" sz="27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 - 10 minutes</a:t>
            </a:r>
            <a:br>
              <a:rPr lang="en-US" sz="27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</a:br>
            <a:endParaRPr sz="2700">
              <a:solidFill>
                <a:schemeClr val="accent2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53" name="Google Shape;553;p68"/>
          <p:cNvSpPr txBox="1"/>
          <p:nvPr>
            <p:ph idx="1" type="body"/>
          </p:nvPr>
        </p:nvSpPr>
        <p:spPr>
          <a:xfrm>
            <a:off x="680800" y="1613133"/>
            <a:ext cx="4912800" cy="190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Uniquely SUSE</a:t>
            </a:r>
            <a: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 </a:t>
            </a:r>
            <a:b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</a:br>
            <a:r>
              <a:rPr lang="en-US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Unique or SUSE </a:t>
            </a:r>
            <a:br>
              <a:rPr lang="en-US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</a:br>
            <a:r>
              <a:rPr lang="en-US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does it better</a:t>
            </a:r>
            <a:endParaRPr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cxnSp>
        <p:nvCxnSpPr>
          <p:cNvPr id="554" name="Google Shape;554;p68"/>
          <p:cNvCxnSpPr/>
          <p:nvPr/>
        </p:nvCxnSpPr>
        <p:spPr>
          <a:xfrm>
            <a:off x="6202000" y="1613133"/>
            <a:ext cx="0" cy="44148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5" name="Google Shape;555;p68"/>
          <p:cNvCxnSpPr/>
          <p:nvPr/>
        </p:nvCxnSpPr>
        <p:spPr>
          <a:xfrm rot="10800000">
            <a:off x="871800" y="3632200"/>
            <a:ext cx="105951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6" name="Google Shape;556;p68"/>
          <p:cNvSpPr txBox="1"/>
          <p:nvPr>
            <p:ph idx="1" type="body"/>
          </p:nvPr>
        </p:nvSpPr>
        <p:spPr>
          <a:xfrm>
            <a:off x="6710000" y="1569000"/>
            <a:ext cx="4172400" cy="2175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Table stakes</a:t>
            </a:r>
            <a: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 </a:t>
            </a:r>
            <a:b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</a:br>
            <a:r>
              <a:rPr lang="en-US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Required by the infrastructure space</a:t>
            </a:r>
            <a:endParaRPr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57" name="Google Shape;557;p68"/>
          <p:cNvSpPr txBox="1"/>
          <p:nvPr>
            <p:ph idx="1" type="body"/>
          </p:nvPr>
        </p:nvSpPr>
        <p:spPr>
          <a:xfrm>
            <a:off x="808000" y="4051533"/>
            <a:ext cx="4785600" cy="2948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Never SUSE</a:t>
            </a:r>
            <a:b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</a:br>
            <a:r>
              <a:rPr lang="en-US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SUSE would </a:t>
            </a:r>
            <a:br>
              <a:rPr lang="en-US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</a:br>
            <a:r>
              <a:rPr lang="en-US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never be this</a:t>
            </a:r>
            <a:endParaRPr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58" name="Google Shape;558;p68"/>
          <p:cNvSpPr txBox="1"/>
          <p:nvPr>
            <p:ph idx="1" type="body"/>
          </p:nvPr>
        </p:nvSpPr>
        <p:spPr>
          <a:xfrm>
            <a:off x="6710000" y="4051533"/>
            <a:ext cx="4840800" cy="196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Discard </a:t>
            </a:r>
            <a:b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</a:br>
            <a:r>
              <a:rPr lang="en-US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Fits nowhere else</a:t>
            </a:r>
            <a:endParaRPr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559" name="Google Shape;559;p68"/>
          <p:cNvSpPr/>
          <p:nvPr/>
        </p:nvSpPr>
        <p:spPr>
          <a:xfrm>
            <a:off x="871833" y="1613117"/>
            <a:ext cx="1286400" cy="1653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0" name="Google Shape;560;p68"/>
          <p:cNvSpPr/>
          <p:nvPr/>
        </p:nvSpPr>
        <p:spPr>
          <a:xfrm>
            <a:off x="10097200" y="1613117"/>
            <a:ext cx="1286400" cy="1653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1" name="Google Shape;561;p68"/>
          <p:cNvSpPr/>
          <p:nvPr/>
        </p:nvSpPr>
        <p:spPr>
          <a:xfrm>
            <a:off x="871833" y="4051517"/>
            <a:ext cx="1286400" cy="1653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2" name="Google Shape;562;p68"/>
          <p:cNvSpPr/>
          <p:nvPr/>
        </p:nvSpPr>
        <p:spPr>
          <a:xfrm>
            <a:off x="10097200" y="4051517"/>
            <a:ext cx="1286400" cy="1653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563" name="Google Shape;563;p68"/>
          <p:cNvCxnSpPr/>
          <p:nvPr/>
        </p:nvCxnSpPr>
        <p:spPr>
          <a:xfrm>
            <a:off x="516833" y="1261600"/>
            <a:ext cx="10562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9"/>
          <p:cNvSpPr txBox="1"/>
          <p:nvPr>
            <p:ph type="title"/>
          </p:nvPr>
        </p:nvSpPr>
        <p:spPr>
          <a:xfrm>
            <a:off x="415600" y="89033"/>
            <a:ext cx="9281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-US" sz="30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In person version of values activity </a:t>
            </a:r>
            <a:endParaRPr sz="3000">
              <a:solidFill>
                <a:schemeClr val="accent2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27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Part 2: </a:t>
            </a:r>
            <a:r>
              <a:rPr lang="en-US" sz="27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Build consensus - 20 minutes</a:t>
            </a:r>
            <a:r>
              <a:rPr lang="en-US" sz="23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 </a:t>
            </a:r>
            <a:endParaRPr sz="2300">
              <a:solidFill>
                <a:schemeClr val="accent2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69" name="Google Shape;569;p69"/>
          <p:cNvSpPr txBox="1"/>
          <p:nvPr>
            <p:ph idx="1" type="body"/>
          </p:nvPr>
        </p:nvSpPr>
        <p:spPr>
          <a:xfrm>
            <a:off x="415600" y="1750733"/>
            <a:ext cx="11360700" cy="4054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2800">
                <a:solidFill>
                  <a:schemeClr val="accent1"/>
                </a:solidFill>
                <a:latin typeface="SUSE"/>
                <a:ea typeface="SUSE"/>
                <a:cs typeface="SUSE"/>
                <a:sym typeface="SUSE"/>
              </a:rPr>
              <a:t>1.</a:t>
            </a:r>
            <a: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 	</a:t>
            </a:r>
            <a:r>
              <a:rPr b="1"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Label and set aside: </a:t>
            </a:r>
            <a: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Table-Stakes, Never SUSE, and Discard</a:t>
            </a:r>
            <a:endParaRPr sz="28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SUSE"/>
                <a:ea typeface="SUSE"/>
                <a:cs typeface="SUSE"/>
                <a:sym typeface="SUSE"/>
              </a:rPr>
              <a:t>2.</a:t>
            </a:r>
            <a: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 	</a:t>
            </a:r>
            <a:r>
              <a:rPr b="1"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Place Uniquely SUSE cards</a:t>
            </a:r>
            <a: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 face up on the table</a:t>
            </a:r>
            <a:endParaRPr sz="28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sz="28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2800">
                <a:solidFill>
                  <a:schemeClr val="accent1"/>
                </a:solidFill>
                <a:latin typeface="SUSE"/>
                <a:ea typeface="SUSE"/>
                <a:cs typeface="SUSE"/>
                <a:sym typeface="SUSE"/>
              </a:rPr>
              <a:t>3.</a:t>
            </a:r>
            <a: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 	</a:t>
            </a:r>
            <a:r>
              <a:rPr b="1"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Debate and vote</a:t>
            </a:r>
            <a: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 for your top 3</a:t>
            </a:r>
            <a:endParaRPr sz="28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2800">
                <a:solidFill>
                  <a:schemeClr val="accent1"/>
                </a:solidFill>
                <a:latin typeface="SUSE"/>
                <a:ea typeface="SUSE"/>
                <a:cs typeface="SUSE"/>
                <a:sym typeface="SUSE"/>
              </a:rPr>
              <a:t>4.</a:t>
            </a:r>
            <a: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 	</a:t>
            </a:r>
            <a:r>
              <a:rPr b="1"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Rank </a:t>
            </a:r>
            <a:r>
              <a:rPr lang="en-US" sz="28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your table’s top 3 words</a:t>
            </a:r>
            <a:endParaRPr sz="28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cxnSp>
        <p:nvCxnSpPr>
          <p:cNvPr id="570" name="Google Shape;570;p69"/>
          <p:cNvCxnSpPr/>
          <p:nvPr/>
        </p:nvCxnSpPr>
        <p:spPr>
          <a:xfrm>
            <a:off x="516833" y="1261600"/>
            <a:ext cx="10562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70"/>
          <p:cNvSpPr txBox="1"/>
          <p:nvPr>
            <p:ph type="title"/>
          </p:nvPr>
        </p:nvSpPr>
        <p:spPr>
          <a:xfrm>
            <a:off x="366850" y="139050"/>
            <a:ext cx="11051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sz="3000">
                <a:latin typeface="SUSE Medium"/>
                <a:ea typeface="SUSE Medium"/>
                <a:cs typeface="SUSE Medium"/>
                <a:sym typeface="SUSE Medium"/>
              </a:rPr>
              <a:t>Online version of values activity</a:t>
            </a:r>
            <a:endParaRPr sz="3000">
              <a:solidFill>
                <a:schemeClr val="accent2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cxnSp>
        <p:nvCxnSpPr>
          <p:cNvPr id="576" name="Google Shape;576;p70"/>
          <p:cNvCxnSpPr/>
          <p:nvPr/>
        </p:nvCxnSpPr>
        <p:spPr>
          <a:xfrm>
            <a:off x="516833" y="1261600"/>
            <a:ext cx="10562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7" name="Google Shape;577;p70"/>
          <p:cNvSpPr txBox="1"/>
          <p:nvPr/>
        </p:nvSpPr>
        <p:spPr>
          <a:xfrm>
            <a:off x="516825" y="1239525"/>
            <a:ext cx="11551200" cy="46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USE"/>
              <a:buChar char="●"/>
            </a:pPr>
            <a:r>
              <a:rPr b="1" lang="en-US" sz="21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Activity 1: </a:t>
            </a:r>
            <a:endParaRPr b="1" sz="21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oppins"/>
              <a:buChar char="○"/>
            </a:pPr>
            <a:r>
              <a:rPr lang="en-US" sz="21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You have 20 minutes to sort through 72 cards which each has a word on them. Your task is to allocate each word to one of four categories. </a:t>
            </a:r>
            <a:endParaRPr sz="2100">
              <a:solidFill>
                <a:schemeClr val="dk1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USE"/>
              <a:buChar char="●"/>
            </a:pPr>
            <a:r>
              <a:rPr b="1" lang="en-US" sz="21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Activity 2: </a:t>
            </a:r>
            <a:endParaRPr b="1" sz="21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oppins"/>
              <a:buChar char="○"/>
            </a:pPr>
            <a:r>
              <a:rPr lang="en-US" sz="21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You have 10 minutes to discuss, agree and rank your top 3 words in the ‘Uniquely SUSE’ category. </a:t>
            </a:r>
            <a:endParaRPr sz="2100">
              <a:solidFill>
                <a:schemeClr val="dk1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oppins"/>
              <a:buChar char="●"/>
            </a:pPr>
            <a:r>
              <a:rPr lang="en-US" sz="21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You will be sent to breakout groups to complete 2 activities in 30 mins. </a:t>
            </a:r>
            <a:endParaRPr sz="2100">
              <a:solidFill>
                <a:schemeClr val="dk1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USE Medium"/>
              <a:buChar char="●"/>
            </a:pPr>
            <a:r>
              <a:rPr lang="en-US" sz="21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Open this </a:t>
            </a:r>
            <a:r>
              <a:rPr lang="en-US" sz="2100" u="sng">
                <a:solidFill>
                  <a:schemeClr val="hlink"/>
                </a:solidFill>
                <a:latin typeface="SUSE Medium"/>
                <a:ea typeface="SUSE Medium"/>
                <a:cs typeface="SUSE Medium"/>
                <a:sym typeface="SUSE Medium"/>
                <a:hlinkClick r:id="rId3"/>
              </a:rPr>
              <a:t>link</a:t>
            </a:r>
            <a:r>
              <a:rPr lang="en-US" sz="21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, download and save a copy.</a:t>
            </a:r>
            <a:endParaRPr sz="2100">
              <a:solidFill>
                <a:schemeClr val="dk1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USE Medium"/>
              <a:buChar char="●"/>
            </a:pPr>
            <a:r>
              <a:rPr lang="en-US" sz="21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Allocate somebody to capture your decisions on the slides. </a:t>
            </a:r>
            <a:endParaRPr sz="2100">
              <a:solidFill>
                <a:schemeClr val="dk1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USE Medium"/>
              <a:buChar char="●"/>
            </a:pPr>
            <a:r>
              <a:rPr lang="en-US" sz="21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Allocate a timekeeper in your group. </a:t>
            </a:r>
            <a:endParaRPr sz="2100">
              <a:solidFill>
                <a:schemeClr val="dk1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78" name="Google Shape;578;p70"/>
          <p:cNvSpPr/>
          <p:nvPr/>
        </p:nvSpPr>
        <p:spPr>
          <a:xfrm rot="185964">
            <a:off x="4549533" y="5272500"/>
            <a:ext cx="1647911" cy="1476557"/>
          </a:xfrm>
          <a:prstGeom prst="roundRect">
            <a:avLst>
              <a:gd fmla="val 12245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104775">
              <a:srgbClr val="000000">
                <a:alpha val="3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Expert</a:t>
            </a:r>
            <a:endParaRPr sz="13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79" name="Google Shape;579;p70"/>
          <p:cNvSpPr/>
          <p:nvPr/>
        </p:nvSpPr>
        <p:spPr>
          <a:xfrm rot="-160870">
            <a:off x="75797" y="5320540"/>
            <a:ext cx="1648204" cy="1476182"/>
          </a:xfrm>
          <a:prstGeom prst="roundRect">
            <a:avLst>
              <a:gd fmla="val 12245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104775">
              <a:srgbClr val="000000">
                <a:alpha val="3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24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Bold</a:t>
            </a:r>
            <a:endParaRPr sz="19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80" name="Google Shape;580;p70"/>
          <p:cNvSpPr/>
          <p:nvPr/>
        </p:nvSpPr>
        <p:spPr>
          <a:xfrm rot="275884">
            <a:off x="1629006" y="5318764"/>
            <a:ext cx="1646599" cy="1478707"/>
          </a:xfrm>
          <a:prstGeom prst="roundRect">
            <a:avLst>
              <a:gd fmla="val 12245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104775">
              <a:srgbClr val="000000">
                <a:alpha val="3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Honest</a:t>
            </a:r>
            <a:endParaRPr sz="19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81" name="Google Shape;581;p70"/>
          <p:cNvSpPr/>
          <p:nvPr/>
        </p:nvSpPr>
        <p:spPr>
          <a:xfrm rot="-341575">
            <a:off x="3109781" y="5268814"/>
            <a:ext cx="1645214" cy="1480665"/>
          </a:xfrm>
          <a:prstGeom prst="roundRect">
            <a:avLst>
              <a:gd fmla="val 12245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104775">
              <a:srgbClr val="000000">
                <a:alpha val="3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Proud</a:t>
            </a:r>
            <a:endParaRPr sz="13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71"/>
          <p:cNvSpPr txBox="1"/>
          <p:nvPr>
            <p:ph type="title"/>
          </p:nvPr>
        </p:nvSpPr>
        <p:spPr>
          <a:xfrm>
            <a:off x="649433" y="1740133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2.Our mission 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88" name="Google Shape;588;p71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72"/>
          <p:cNvSpPr txBox="1"/>
          <p:nvPr>
            <p:ph idx="12" type="sldNum"/>
          </p:nvPr>
        </p:nvSpPr>
        <p:spPr>
          <a:xfrm>
            <a:off x="12700" y="6565900"/>
            <a:ext cx="6669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verpass"/>
              <a:buNone/>
            </a:pPr>
            <a:fld id="{00000000-1234-1234-1234-123412341234}" type="slidenum">
              <a:rPr b="1" lang="en-US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‹#›</a:t>
            </a:fld>
            <a:endParaRPr b="1" sz="800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594" name="Google Shape;594;p72"/>
          <p:cNvSpPr txBox="1"/>
          <p:nvPr/>
        </p:nvSpPr>
        <p:spPr>
          <a:xfrm>
            <a:off x="8" y="409600"/>
            <a:ext cx="188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A86E8"/>
                </a:solidFill>
                <a:latin typeface="SUSE Medium"/>
                <a:ea typeface="SUSE Medium"/>
                <a:cs typeface="SUSE Medium"/>
                <a:sym typeface="SUSE Medium"/>
              </a:rPr>
              <a:t>Vision</a:t>
            </a:r>
            <a:endParaRPr sz="2400">
              <a:solidFill>
                <a:srgbClr val="4A86E8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95" name="Google Shape;595;p72"/>
          <p:cNvSpPr txBox="1"/>
          <p:nvPr/>
        </p:nvSpPr>
        <p:spPr>
          <a:xfrm>
            <a:off x="10305600" y="409608"/>
            <a:ext cx="188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A86E8"/>
                </a:solidFill>
                <a:latin typeface="SUSE Medium"/>
                <a:ea typeface="SUSE Medium"/>
                <a:cs typeface="SUSE Medium"/>
                <a:sym typeface="SUSE Medium"/>
              </a:rPr>
              <a:t>Mission</a:t>
            </a:r>
            <a:endParaRPr sz="2400">
              <a:solidFill>
                <a:srgbClr val="4A86E8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96" name="Google Shape;596;p72"/>
          <p:cNvSpPr/>
          <p:nvPr/>
        </p:nvSpPr>
        <p:spPr>
          <a:xfrm>
            <a:off x="6248850" y="977160"/>
            <a:ext cx="5687700" cy="56877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0" spcFirstLastPara="1" rIns="0" wrap="square" tIns="121900">
            <a:noAutofit/>
          </a:bodyPr>
          <a:lstStyle/>
          <a:p>
            <a:pPr indent="0" lvl="0" marL="22860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A mission is the role we wish to play to reach our vision.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97" name="Google Shape;597;p72"/>
          <p:cNvSpPr/>
          <p:nvPr/>
        </p:nvSpPr>
        <p:spPr>
          <a:xfrm>
            <a:off x="410030" y="977160"/>
            <a:ext cx="5686200" cy="56868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0" spcFirstLastPara="1" rIns="0" wrap="square" tIns="121900">
            <a:noAutofit/>
          </a:bodyPr>
          <a:lstStyle/>
          <a:p>
            <a:pPr indent="0" lvl="0" marL="228600" marR="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98" name="Google Shape;598;p72"/>
          <p:cNvSpPr txBox="1"/>
          <p:nvPr>
            <p:ph type="title"/>
          </p:nvPr>
        </p:nvSpPr>
        <p:spPr>
          <a:xfrm>
            <a:off x="2407400" y="143925"/>
            <a:ext cx="7377000" cy="76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>
                <a:latin typeface="SUSE Medium"/>
                <a:ea typeface="SUSE Medium"/>
                <a:cs typeface="SUSE Medium"/>
                <a:sym typeface="SUSE Medium"/>
              </a:rPr>
              <a:t>A v</a:t>
            </a:r>
            <a:r>
              <a:rPr b="0" lang="en-US">
                <a:latin typeface="SUSE Medium"/>
                <a:ea typeface="SUSE Medium"/>
                <a:cs typeface="SUSE Medium"/>
                <a:sym typeface="SUSE Medium"/>
              </a:rPr>
              <a:t>ision</a:t>
            </a:r>
            <a:r>
              <a:rPr b="0" lang="en-US">
                <a:latin typeface="SUSE Medium"/>
                <a:ea typeface="SUSE Medium"/>
                <a:cs typeface="SUSE Medium"/>
                <a:sym typeface="SUSE Medium"/>
              </a:rPr>
              <a:t> and mission come as a pair</a:t>
            </a:r>
            <a:endParaRPr b="0"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99" name="Google Shape;599;p72"/>
          <p:cNvSpPr txBox="1"/>
          <p:nvPr/>
        </p:nvSpPr>
        <p:spPr>
          <a:xfrm>
            <a:off x="1119525" y="2402000"/>
            <a:ext cx="4267200" cy="28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2860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A vision is a picture of success at a particular time in the future. </a:t>
            </a:r>
            <a:br>
              <a:rPr lang="en-US" sz="24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</a:br>
            <a:br>
              <a:rPr lang="en-US" sz="24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</a:br>
            <a:r>
              <a:rPr lang="en-US" sz="24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Something that doesn’t change every time the market or mood shifts.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5"/>
          <p:cNvSpPr txBox="1"/>
          <p:nvPr>
            <p:ph type="title"/>
          </p:nvPr>
        </p:nvSpPr>
        <p:spPr>
          <a:xfrm>
            <a:off x="415600" y="364670"/>
            <a:ext cx="9281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30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Prepare your </a:t>
            </a:r>
            <a:r>
              <a:rPr lang="en-US" sz="3000">
                <a:solidFill>
                  <a:schemeClr val="accent2"/>
                </a:solidFill>
                <a:latin typeface="SUSE Medium"/>
                <a:ea typeface="SUSE Medium"/>
                <a:cs typeface="SUSE Medium"/>
                <a:sym typeface="SUSE Medium"/>
              </a:rPr>
              <a:t>resources in advance</a:t>
            </a:r>
            <a:endParaRPr sz="3000">
              <a:solidFill>
                <a:schemeClr val="accent2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446" name="Google Shape;446;p55"/>
          <p:cNvSpPr txBox="1"/>
          <p:nvPr>
            <p:ph idx="1" type="body"/>
          </p:nvPr>
        </p:nvSpPr>
        <p:spPr>
          <a:xfrm>
            <a:off x="415600" y="1369724"/>
            <a:ext cx="11360700" cy="4685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SUSE"/>
              <a:buChar char="●"/>
            </a:pP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Slide deck with a talk track for consistency</a:t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SUSE"/>
              <a:buChar char="●"/>
            </a:pP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Values playing cards </a:t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SUSE"/>
              <a:buChar char="●"/>
            </a:pPr>
            <a:r>
              <a:rPr lang="en-US" sz="2600">
                <a:solidFill>
                  <a:schemeClr val="accent2"/>
                </a:solidFill>
                <a:latin typeface="SUSE"/>
                <a:ea typeface="SUSE"/>
                <a:cs typeface="SUSE"/>
                <a:sym typeface="SUSE"/>
              </a:rPr>
              <a:t>Process to gather the missions &amp; card game inputs</a:t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SUSE"/>
              <a:buChar char="●"/>
            </a:pPr>
            <a:r>
              <a:rPr lang="en-US" sz="2600">
                <a:latin typeface="SUSE"/>
                <a:ea typeface="SUSE"/>
                <a:cs typeface="SUSE"/>
                <a:sym typeface="SUSE"/>
              </a:rPr>
              <a:t>Group e</a:t>
            </a:r>
            <a:r>
              <a:rPr lang="en-US" sz="2600">
                <a:latin typeface="SUSE"/>
                <a:ea typeface="SUSE"/>
                <a:cs typeface="SUSE"/>
                <a:sym typeface="SUSE"/>
              </a:rPr>
              <a:t>nergisers to run at the start of the workshop (see supporting resources slides)  </a:t>
            </a:r>
            <a:endParaRPr sz="2600">
              <a:latin typeface="SUSE"/>
              <a:ea typeface="SUSE"/>
              <a:cs typeface="SUSE"/>
              <a:sym typeface="SUSE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SUSE"/>
              <a:buChar char="●"/>
            </a:pPr>
            <a:r>
              <a:rPr lang="en-US" sz="2600">
                <a:latin typeface="SUSE"/>
                <a:ea typeface="SUSE"/>
                <a:cs typeface="SUSE"/>
                <a:sym typeface="SUSE"/>
              </a:rPr>
              <a:t>Budget for refreshments/printing etc. </a:t>
            </a:r>
            <a:endParaRPr sz="2600">
              <a:latin typeface="SUSE"/>
              <a:ea typeface="SUSE"/>
              <a:cs typeface="SUSE"/>
              <a:sym typeface="SUSE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Font typeface="SUSE"/>
              <a:buChar char="●"/>
            </a:pPr>
            <a:r>
              <a:rPr lang="en-US" sz="2600">
                <a:latin typeface="SUSE"/>
                <a:ea typeface="SUSE"/>
                <a:cs typeface="SUSE"/>
                <a:sym typeface="SUSE"/>
              </a:rPr>
              <a:t>Co-facilitation support (recommend </a:t>
            </a:r>
            <a:r>
              <a:rPr lang="en-US" sz="2600">
                <a:latin typeface="SUSE"/>
                <a:ea typeface="SUSE"/>
                <a:cs typeface="SUSE"/>
                <a:sym typeface="SUSE"/>
              </a:rPr>
              <a:t>minimum</a:t>
            </a:r>
            <a:r>
              <a:rPr lang="en-US" sz="2600">
                <a:latin typeface="SUSE"/>
                <a:ea typeface="SUSE"/>
                <a:cs typeface="SUSE"/>
                <a:sym typeface="SUSE"/>
              </a:rPr>
              <a:t> 2 facilitators and more for groups of 50+)</a:t>
            </a:r>
            <a:endParaRPr sz="2600">
              <a:latin typeface="SUSE"/>
              <a:ea typeface="SUSE"/>
              <a:cs typeface="SUSE"/>
              <a:sym typeface="SUS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accent2"/>
              </a:solidFill>
              <a:latin typeface="SUSE"/>
              <a:ea typeface="SUSE"/>
              <a:cs typeface="SUSE"/>
              <a:sym typeface="SUSE"/>
            </a:endParaRPr>
          </a:p>
        </p:txBody>
      </p:sp>
      <p:cxnSp>
        <p:nvCxnSpPr>
          <p:cNvPr id="447" name="Google Shape;447;p55"/>
          <p:cNvCxnSpPr/>
          <p:nvPr/>
        </p:nvCxnSpPr>
        <p:spPr>
          <a:xfrm>
            <a:off x="516833" y="1261600"/>
            <a:ext cx="10562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8" name="Google Shape;448;p55"/>
          <p:cNvSpPr/>
          <p:nvPr/>
        </p:nvSpPr>
        <p:spPr>
          <a:xfrm>
            <a:off x="7568700" y="0"/>
            <a:ext cx="4623300" cy="12624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SUSE"/>
                <a:ea typeface="SUSE"/>
                <a:cs typeface="SUSE"/>
                <a:sym typeface="SUSE"/>
              </a:rPr>
              <a:t>FACILITATOR GUIDE ONLY</a:t>
            </a:r>
            <a:endParaRPr sz="2500">
              <a:latin typeface="SUSE"/>
              <a:ea typeface="SUSE"/>
              <a:cs typeface="SUSE"/>
              <a:sym typeface="SUSE"/>
            </a:endParaRPr>
          </a:p>
        </p:txBody>
      </p:sp>
    </p:spTree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73"/>
          <p:cNvSpPr txBox="1"/>
          <p:nvPr>
            <p:ph type="title"/>
          </p:nvPr>
        </p:nvSpPr>
        <p:spPr>
          <a:xfrm>
            <a:off x="415600" y="2417550"/>
            <a:ext cx="11360700" cy="1840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4120">
                <a:latin typeface="SUSE Medium"/>
                <a:ea typeface="SUSE Medium"/>
                <a:cs typeface="SUSE Medium"/>
                <a:sym typeface="SUSE Medium"/>
              </a:rPr>
              <a:t>Food for thought:</a:t>
            </a:r>
            <a:endParaRPr sz="4120">
              <a:latin typeface="SUSE Medium"/>
              <a:ea typeface="SUSE Medium"/>
              <a:cs typeface="SUSE Medium"/>
              <a:sym typeface="SUSE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4120">
                <a:latin typeface="SUSE Medium"/>
                <a:ea typeface="SUSE Medium"/>
                <a:cs typeface="SUSE Medium"/>
                <a:sym typeface="SUSE Medium"/>
              </a:rPr>
              <a:t>Here is what a few other familiar companies have come up with </a:t>
            </a:r>
            <a:endParaRPr sz="4120"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06" name="Google Shape;606;p73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74"/>
          <p:cNvSpPr txBox="1"/>
          <p:nvPr>
            <p:ph idx="12" type="sldNum"/>
          </p:nvPr>
        </p:nvSpPr>
        <p:spPr>
          <a:xfrm>
            <a:off x="12700" y="6565900"/>
            <a:ext cx="6669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verpass"/>
              <a:buNone/>
            </a:pPr>
            <a:fld id="{00000000-1234-1234-1234-123412341234}" type="slidenum">
              <a:rPr b="1" lang="en-US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‹#›</a:t>
            </a:fld>
            <a:endParaRPr b="1" sz="800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612" name="Google Shape;612;p74"/>
          <p:cNvSpPr/>
          <p:nvPr/>
        </p:nvSpPr>
        <p:spPr>
          <a:xfrm>
            <a:off x="6248850" y="977160"/>
            <a:ext cx="5687700" cy="56877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0" spcFirstLastPara="1" rIns="0" wrap="square" tIns="121900">
            <a:noAutofit/>
          </a:bodyPr>
          <a:lstStyle/>
          <a:p>
            <a:pPr indent="0" lvl="0" marL="22860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-US" sz="2400">
                <a:solidFill>
                  <a:srgbClr val="4A86E8"/>
                </a:solidFill>
                <a:latin typeface="Poppins"/>
                <a:ea typeface="Poppins"/>
                <a:cs typeface="Poppins"/>
                <a:sym typeface="Poppins"/>
              </a:rPr>
              <a:t>We will devote our human resources and technology to create superior products and services, thereby contributing to a better global society.</a:t>
            </a:r>
            <a:endParaRPr b="1" sz="2400">
              <a:solidFill>
                <a:srgbClr val="4A86E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3" name="Google Shape;613;p74"/>
          <p:cNvSpPr txBox="1"/>
          <p:nvPr/>
        </p:nvSpPr>
        <p:spPr>
          <a:xfrm>
            <a:off x="8" y="409600"/>
            <a:ext cx="188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A86E8"/>
                </a:solidFill>
                <a:latin typeface="SUSE Medium"/>
                <a:ea typeface="SUSE Medium"/>
                <a:cs typeface="SUSE Medium"/>
                <a:sym typeface="SUSE Medium"/>
              </a:rPr>
              <a:t>Vision</a:t>
            </a:r>
            <a:endParaRPr sz="2400">
              <a:solidFill>
                <a:srgbClr val="4A86E8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14" name="Google Shape;614;p74"/>
          <p:cNvSpPr txBox="1"/>
          <p:nvPr/>
        </p:nvSpPr>
        <p:spPr>
          <a:xfrm>
            <a:off x="10305600" y="409608"/>
            <a:ext cx="188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A86E8"/>
                </a:solidFill>
                <a:latin typeface="SUSE Medium"/>
                <a:ea typeface="SUSE Medium"/>
                <a:cs typeface="SUSE Medium"/>
                <a:sym typeface="SUSE Medium"/>
              </a:rPr>
              <a:t>Mission</a:t>
            </a:r>
            <a:endParaRPr sz="2400">
              <a:solidFill>
                <a:srgbClr val="4A86E8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15" name="Google Shape;615;p74"/>
          <p:cNvSpPr/>
          <p:nvPr/>
        </p:nvSpPr>
        <p:spPr>
          <a:xfrm>
            <a:off x="410030" y="977160"/>
            <a:ext cx="5686200" cy="56868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0" spcFirstLastPara="1" rIns="0" wrap="square" tIns="121900">
            <a:noAutofit/>
          </a:bodyPr>
          <a:lstStyle/>
          <a:p>
            <a:pPr indent="0" lvl="0" marL="22860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4A86E8"/>
                </a:solidFill>
                <a:latin typeface="SUSE Medium"/>
                <a:ea typeface="SUSE Medium"/>
                <a:cs typeface="SUSE Medium"/>
                <a:sym typeface="SUSE Medium"/>
              </a:rPr>
              <a:t>To inspire the world with our innovative technologies, products, and design that enrich people’s lives and contribute to social prosperity by creating a new future.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  <p:pic>
        <p:nvPicPr>
          <p:cNvPr id="616" name="Google Shape;616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8425" y="128580"/>
            <a:ext cx="4015140" cy="61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74"/>
          <p:cNvSpPr txBox="1"/>
          <p:nvPr/>
        </p:nvSpPr>
        <p:spPr>
          <a:xfrm>
            <a:off x="-3287475" y="14151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2860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4A86E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75"/>
          <p:cNvSpPr/>
          <p:nvPr/>
        </p:nvSpPr>
        <p:spPr>
          <a:xfrm>
            <a:off x="6248850" y="977160"/>
            <a:ext cx="5687700" cy="56877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rgbClr val="EA433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0" spcFirstLastPara="1" rIns="0" wrap="square" tIns="121900">
            <a:noAutofit/>
          </a:bodyPr>
          <a:lstStyle/>
          <a:p>
            <a:pPr indent="0" lvl="0" marL="22860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EA4336"/>
                </a:solidFill>
                <a:latin typeface="SUSE Medium"/>
                <a:ea typeface="SUSE Medium"/>
                <a:cs typeface="SUSE Medium"/>
                <a:sym typeface="SUSE Medium"/>
              </a:rPr>
              <a:t>To organize the world’s information and make it universally accessible and useful.</a:t>
            </a:r>
            <a:endParaRPr sz="2400">
              <a:solidFill>
                <a:srgbClr val="EA4336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23" name="Google Shape;623;p75"/>
          <p:cNvSpPr/>
          <p:nvPr/>
        </p:nvSpPr>
        <p:spPr>
          <a:xfrm>
            <a:off x="410030" y="977160"/>
            <a:ext cx="5686200" cy="56868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rgbClr val="EA433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0" spcFirstLastPara="1" rIns="0" wrap="square" tIns="121900">
            <a:noAutofit/>
          </a:bodyPr>
          <a:lstStyle/>
          <a:p>
            <a:pPr indent="0" lvl="0" marL="228600" marR="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EA433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24" name="Google Shape;624;p75"/>
          <p:cNvPicPr preferRelativeResize="0"/>
          <p:nvPr/>
        </p:nvPicPr>
        <p:blipFill rotWithShape="1">
          <a:blip r:embed="rId3">
            <a:alphaModFix/>
          </a:blip>
          <a:srcRect b="31429" l="0" r="0" t="29293"/>
          <a:stretch/>
        </p:blipFill>
        <p:spPr>
          <a:xfrm>
            <a:off x="4626438" y="0"/>
            <a:ext cx="2939125" cy="1086525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75"/>
          <p:cNvSpPr txBox="1"/>
          <p:nvPr>
            <p:ph idx="12" type="sldNum"/>
          </p:nvPr>
        </p:nvSpPr>
        <p:spPr>
          <a:xfrm>
            <a:off x="12700" y="6565900"/>
            <a:ext cx="6669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verpass"/>
              <a:buNone/>
            </a:pPr>
            <a:fld id="{00000000-1234-1234-1234-123412341234}" type="slidenum">
              <a:rPr b="1" lang="en-US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‹#›</a:t>
            </a:fld>
            <a:endParaRPr b="1" sz="800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626" name="Google Shape;626;p75"/>
          <p:cNvSpPr txBox="1"/>
          <p:nvPr/>
        </p:nvSpPr>
        <p:spPr>
          <a:xfrm>
            <a:off x="8" y="409600"/>
            <a:ext cx="188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EA4336"/>
                </a:solidFill>
                <a:latin typeface="SUSE Medium"/>
                <a:ea typeface="SUSE Medium"/>
                <a:cs typeface="SUSE Medium"/>
                <a:sym typeface="SUSE Medium"/>
              </a:rPr>
              <a:t>Vision</a:t>
            </a:r>
            <a:endParaRPr sz="2400">
              <a:solidFill>
                <a:srgbClr val="EA4336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27" name="Google Shape;627;p75"/>
          <p:cNvSpPr txBox="1"/>
          <p:nvPr/>
        </p:nvSpPr>
        <p:spPr>
          <a:xfrm>
            <a:off x="10305600" y="409608"/>
            <a:ext cx="188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EA4336"/>
                </a:solidFill>
                <a:latin typeface="SUSE Medium"/>
                <a:ea typeface="SUSE Medium"/>
                <a:cs typeface="SUSE Medium"/>
                <a:sym typeface="SUSE Medium"/>
              </a:rPr>
              <a:t>Mission</a:t>
            </a:r>
            <a:endParaRPr sz="2400">
              <a:solidFill>
                <a:srgbClr val="EA4336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28" name="Google Shape;628;p75"/>
          <p:cNvSpPr txBox="1"/>
          <p:nvPr/>
        </p:nvSpPr>
        <p:spPr>
          <a:xfrm>
            <a:off x="1753125" y="2782550"/>
            <a:ext cx="3000000" cy="20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2860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EA4336"/>
                </a:solidFill>
                <a:latin typeface="Poppins"/>
                <a:ea typeface="Poppins"/>
                <a:cs typeface="Poppins"/>
                <a:sym typeface="Poppins"/>
              </a:rPr>
              <a:t>To provide access to the world’s information in one click.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76"/>
          <p:cNvSpPr/>
          <p:nvPr/>
        </p:nvSpPr>
        <p:spPr>
          <a:xfrm>
            <a:off x="6248850" y="977160"/>
            <a:ext cx="5687700" cy="56877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rgbClr val="027BB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0" spcFirstLastPara="1" rIns="0" wrap="square" tIns="121900">
            <a:noAutofit/>
          </a:bodyPr>
          <a:lstStyle/>
          <a:p>
            <a:pPr indent="0" lvl="0" marL="22860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027BB6"/>
                </a:solidFill>
                <a:latin typeface="SUSE Medium"/>
                <a:ea typeface="SUSE Medium"/>
                <a:cs typeface="SUSE Medium"/>
                <a:sym typeface="SUSE Medium"/>
              </a:rPr>
              <a:t>To connect the world’s professionals to make them more productive and successful.</a:t>
            </a:r>
            <a:endParaRPr sz="2400">
              <a:solidFill>
                <a:srgbClr val="027BB6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34" name="Google Shape;634;p76"/>
          <p:cNvSpPr/>
          <p:nvPr/>
        </p:nvSpPr>
        <p:spPr>
          <a:xfrm>
            <a:off x="410030" y="977160"/>
            <a:ext cx="5686200" cy="5686800"/>
          </a:xfrm>
          <a:prstGeom prst="ellipse">
            <a:avLst/>
          </a:prstGeom>
          <a:solidFill>
            <a:schemeClr val="lt1"/>
          </a:solidFill>
          <a:ln cap="flat" cmpd="sng" w="76200">
            <a:solidFill>
              <a:srgbClr val="027BB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0" spcFirstLastPara="1" rIns="0" wrap="square" tIns="121900">
            <a:noAutofit/>
          </a:bodyPr>
          <a:lstStyle/>
          <a:p>
            <a:pPr indent="0" lvl="0" marL="228600" marR="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27BB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35" name="Google Shape;635;p76"/>
          <p:cNvSpPr txBox="1"/>
          <p:nvPr>
            <p:ph idx="12" type="sldNum"/>
          </p:nvPr>
        </p:nvSpPr>
        <p:spPr>
          <a:xfrm>
            <a:off x="12700" y="6565900"/>
            <a:ext cx="6669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Overpass"/>
              <a:buNone/>
            </a:pPr>
            <a:fld id="{00000000-1234-1234-1234-123412341234}" type="slidenum">
              <a:rPr b="1" lang="en-US" sz="800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rPr>
              <a:t>‹#›</a:t>
            </a:fld>
            <a:endParaRPr b="1" sz="800">
              <a:solidFill>
                <a:srgbClr val="000000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pic>
        <p:nvPicPr>
          <p:cNvPr id="636" name="Google Shape;636;p76"/>
          <p:cNvPicPr preferRelativeResize="0"/>
          <p:nvPr/>
        </p:nvPicPr>
        <p:blipFill rotWithShape="1">
          <a:blip r:embed="rId3">
            <a:alphaModFix/>
          </a:blip>
          <a:srcRect b="23725" l="21997" r="17652" t="24245"/>
          <a:stretch/>
        </p:blipFill>
        <p:spPr>
          <a:xfrm>
            <a:off x="4132163" y="0"/>
            <a:ext cx="3927675" cy="104835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76"/>
          <p:cNvSpPr txBox="1"/>
          <p:nvPr/>
        </p:nvSpPr>
        <p:spPr>
          <a:xfrm>
            <a:off x="8" y="409600"/>
            <a:ext cx="188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27BB6"/>
                </a:solidFill>
                <a:latin typeface="SUSE Medium"/>
                <a:ea typeface="SUSE Medium"/>
                <a:cs typeface="SUSE Medium"/>
                <a:sym typeface="SUSE Medium"/>
              </a:rPr>
              <a:t>Vision</a:t>
            </a:r>
            <a:endParaRPr sz="2400">
              <a:solidFill>
                <a:srgbClr val="027BB6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38" name="Google Shape;638;p76"/>
          <p:cNvSpPr txBox="1"/>
          <p:nvPr/>
        </p:nvSpPr>
        <p:spPr>
          <a:xfrm>
            <a:off x="10305600" y="409608"/>
            <a:ext cx="188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27BB6"/>
                </a:solidFill>
                <a:latin typeface="SUSE Medium"/>
                <a:ea typeface="SUSE Medium"/>
                <a:cs typeface="SUSE Medium"/>
                <a:sym typeface="SUSE Medium"/>
              </a:rPr>
              <a:t>Mission</a:t>
            </a:r>
            <a:endParaRPr sz="2400">
              <a:solidFill>
                <a:srgbClr val="027BB6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39" name="Google Shape;639;p76"/>
          <p:cNvSpPr txBox="1"/>
          <p:nvPr/>
        </p:nvSpPr>
        <p:spPr>
          <a:xfrm>
            <a:off x="999825" y="2972750"/>
            <a:ext cx="4506600" cy="13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28600" rtl="0" algn="ctr">
              <a:lnSpc>
                <a:spcPct val="103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27BB6"/>
                </a:solidFill>
                <a:latin typeface="SUSE Medium"/>
                <a:ea typeface="SUSE Medium"/>
                <a:cs typeface="SUSE Medium"/>
                <a:sym typeface="SUSE Medium"/>
              </a:rPr>
              <a:t>To create economic opportunity for every member of the global workforce.</a:t>
            </a:r>
            <a:endParaRPr sz="2400">
              <a:solidFill>
                <a:srgbClr val="027BB6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77"/>
          <p:cNvSpPr txBox="1"/>
          <p:nvPr>
            <p:ph type="title"/>
          </p:nvPr>
        </p:nvSpPr>
        <p:spPr>
          <a:xfrm>
            <a:off x="87350" y="129025"/>
            <a:ext cx="12024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030">
                <a:latin typeface="SUSE Medium"/>
                <a:ea typeface="SUSE Medium"/>
                <a:cs typeface="SUSE Medium"/>
                <a:sym typeface="SUSE Medium"/>
              </a:rPr>
              <a:t>Your mission is to write a mission for [company name]</a:t>
            </a:r>
            <a:endParaRPr sz="3030"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46" name="Google Shape;646;p77"/>
          <p:cNvSpPr txBox="1"/>
          <p:nvPr>
            <p:ph idx="12" type="sldNum"/>
          </p:nvPr>
        </p:nvSpPr>
        <p:spPr>
          <a:xfrm>
            <a:off x="5160133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47" name="Google Shape;647;p77" title="Mission - Free of Charge Creative Commons Notepad 1 imag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938" y="998033"/>
            <a:ext cx="7480924" cy="4986065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p77"/>
          <p:cNvSpPr txBox="1"/>
          <p:nvPr/>
        </p:nvSpPr>
        <p:spPr>
          <a:xfrm>
            <a:off x="8008175" y="999075"/>
            <a:ext cx="4044600" cy="50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USE"/>
              <a:buChar char="●"/>
            </a:pPr>
            <a:r>
              <a:rPr lang="en-US" sz="24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Split into groups.</a:t>
            </a:r>
            <a:endParaRPr sz="24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USE"/>
              <a:buChar char="●"/>
            </a:pPr>
            <a:r>
              <a:rPr lang="en-US" sz="24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Task: 30 </a:t>
            </a:r>
            <a:r>
              <a:rPr lang="en-US" sz="24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minutes</a:t>
            </a:r>
            <a:r>
              <a:rPr lang="en-US" sz="24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 to draft a mission statement using guidelines on next slides. </a:t>
            </a:r>
            <a:endParaRPr sz="24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USE"/>
              <a:buChar char="●"/>
            </a:pPr>
            <a:r>
              <a:rPr lang="en-US" sz="24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Agree a spokesperson to present your mission to the group. </a:t>
            </a:r>
            <a:endParaRPr sz="24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USE"/>
              <a:buChar char="●"/>
            </a:pPr>
            <a:r>
              <a:rPr lang="en-US" sz="24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Capture all submissions on a Google Form (or similar).</a:t>
            </a:r>
            <a:endParaRPr sz="24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78"/>
          <p:cNvSpPr txBox="1"/>
          <p:nvPr>
            <p:ph type="ctrTitle"/>
          </p:nvPr>
        </p:nvSpPr>
        <p:spPr>
          <a:xfrm>
            <a:off x="415602" y="1507567"/>
            <a:ext cx="88119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00">
                <a:solidFill>
                  <a:schemeClr val="lt1"/>
                </a:solidFill>
                <a:latin typeface="SUSE Medium"/>
                <a:ea typeface="SUSE Medium"/>
                <a:cs typeface="SUSE Medium"/>
                <a:sym typeface="SUSE Medium"/>
              </a:rPr>
              <a:t>Mission Statement</a:t>
            </a:r>
            <a:endParaRPr sz="5900">
              <a:solidFill>
                <a:schemeClr val="lt1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  <a:latin typeface="SUSE Medium"/>
                <a:ea typeface="SUSE Medium"/>
                <a:cs typeface="SUSE Medium"/>
                <a:sym typeface="SUSE Medium"/>
              </a:rPr>
              <a:t>Group Presentations</a:t>
            </a:r>
            <a:endParaRPr sz="4600">
              <a:solidFill>
                <a:schemeClr val="lt1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54" name="Google Shape;654;p78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79"/>
          <p:cNvSpPr txBox="1"/>
          <p:nvPr>
            <p:ph type="title"/>
          </p:nvPr>
        </p:nvSpPr>
        <p:spPr>
          <a:xfrm>
            <a:off x="222267" y="113044"/>
            <a:ext cx="105156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0" lang="en-US" sz="3000">
                <a:latin typeface="SUSE Medium"/>
                <a:ea typeface="SUSE Medium"/>
                <a:cs typeface="SUSE Medium"/>
                <a:sym typeface="SUSE Medium"/>
              </a:rPr>
              <a:t>Next Steps</a:t>
            </a:r>
            <a:endParaRPr b="0" sz="3000"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60" name="Google Shape;660;p79"/>
          <p:cNvSpPr txBox="1"/>
          <p:nvPr/>
        </p:nvSpPr>
        <p:spPr>
          <a:xfrm>
            <a:off x="388175" y="1198350"/>
            <a:ext cx="10363200" cy="34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Add indicative timeline for the data collection, </a:t>
            </a:r>
            <a:r>
              <a:rPr lang="en-US" sz="24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analysis</a:t>
            </a:r>
            <a:r>
              <a:rPr lang="en-US" sz="24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 and launch. </a:t>
            </a:r>
            <a:endParaRPr sz="24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80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66" name="Google Shape;666;p80"/>
          <p:cNvSpPr txBox="1"/>
          <p:nvPr>
            <p:ph type="title"/>
          </p:nvPr>
        </p:nvSpPr>
        <p:spPr>
          <a:xfrm>
            <a:off x="1106208" y="1746008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Share your r</a:t>
            </a: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eflections on the tasks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81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700"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17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73" name="Google Shape;673;p81"/>
          <p:cNvSpPr txBox="1"/>
          <p:nvPr>
            <p:ph type="ctrTitle"/>
          </p:nvPr>
        </p:nvSpPr>
        <p:spPr>
          <a:xfrm>
            <a:off x="415602" y="1507567"/>
            <a:ext cx="88119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THANK YOU 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82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9" name="Google Shape;679;p82"/>
          <p:cNvSpPr txBox="1"/>
          <p:nvPr>
            <p:ph type="title"/>
          </p:nvPr>
        </p:nvSpPr>
        <p:spPr>
          <a:xfrm>
            <a:off x="470548" y="1860000"/>
            <a:ext cx="10478700" cy="4428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Supporting Resources </a:t>
            </a: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 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6"/>
          <p:cNvSpPr txBox="1"/>
          <p:nvPr>
            <p:ph type="ctrTitle"/>
          </p:nvPr>
        </p:nvSpPr>
        <p:spPr>
          <a:xfrm>
            <a:off x="2913617" y="1713700"/>
            <a:ext cx="63648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[Company name]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Mission and values workshop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454" name="Google Shape;454;p56"/>
          <p:cNvSpPr txBox="1"/>
          <p:nvPr>
            <p:ph idx="1" type="subTitle"/>
          </p:nvPr>
        </p:nvSpPr>
        <p:spPr>
          <a:xfrm>
            <a:off x="2939433" y="4680133"/>
            <a:ext cx="6313200" cy="1826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Add date, team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83"/>
          <p:cNvSpPr txBox="1"/>
          <p:nvPr>
            <p:ph type="title"/>
          </p:nvPr>
        </p:nvSpPr>
        <p:spPr>
          <a:xfrm>
            <a:off x="2451800" y="1164600"/>
            <a:ext cx="7532700" cy="3584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latin typeface="SUSE Medium"/>
                <a:ea typeface="SUSE Medium"/>
                <a:cs typeface="SUSE Medium"/>
                <a:sym typeface="SUSE Medium"/>
              </a:rPr>
              <a:t>Energizers</a:t>
            </a:r>
            <a:endParaRPr sz="7200"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686" name="Google Shape;686;p83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84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3" name="Google Shape;693;p84"/>
          <p:cNvSpPr txBox="1"/>
          <p:nvPr>
            <p:ph type="title"/>
          </p:nvPr>
        </p:nvSpPr>
        <p:spPr>
          <a:xfrm>
            <a:off x="649433" y="1740133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4" name="Google Shape;694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85"/>
          <p:cNvSpPr txBox="1"/>
          <p:nvPr>
            <p:ph type="title"/>
          </p:nvPr>
        </p:nvSpPr>
        <p:spPr>
          <a:xfrm>
            <a:off x="2742467" y="1746467"/>
            <a:ext cx="68655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85"/>
          <p:cNvSpPr txBox="1"/>
          <p:nvPr>
            <p:ph idx="2" type="title"/>
          </p:nvPr>
        </p:nvSpPr>
        <p:spPr>
          <a:xfrm>
            <a:off x="2742467" y="4240000"/>
            <a:ext cx="6865500" cy="8952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85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03" name="Google Shape;703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86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09" name="Google Shape;709;p86"/>
          <p:cNvSpPr txBox="1"/>
          <p:nvPr/>
        </p:nvSpPr>
        <p:spPr>
          <a:xfrm>
            <a:off x="2491025" y="46825"/>
            <a:ext cx="7503900" cy="47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1"/>
                </a:solidFill>
                <a:latin typeface="SUSE Medium"/>
                <a:ea typeface="SUSE Medium"/>
                <a:cs typeface="SUSE Medium"/>
                <a:sym typeface="SUSE Medium"/>
              </a:rPr>
              <a:t>Energizer: Speed ball!</a:t>
            </a:r>
            <a:endParaRPr sz="2900">
              <a:solidFill>
                <a:schemeClr val="dk1"/>
              </a:solidFill>
              <a:latin typeface="SUSE Medium"/>
              <a:ea typeface="SUSE Medium"/>
              <a:cs typeface="SUSE Medium"/>
              <a:sym typeface="SUSE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Rules of play: </a:t>
            </a:r>
            <a:endParaRPr sz="29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SUSE"/>
              <a:buChar char="-"/>
            </a:pPr>
            <a:r>
              <a:rPr lang="en-US" sz="29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the ball must start and finish with the same person. </a:t>
            </a:r>
            <a:endParaRPr sz="29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SUSE"/>
              <a:buChar char="-"/>
            </a:pPr>
            <a:r>
              <a:rPr lang="en-US" sz="29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you cannot throw the ball to the person next to you. </a:t>
            </a:r>
            <a:endParaRPr sz="29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SUSE"/>
              <a:buChar char="-"/>
            </a:pPr>
            <a:r>
              <a:rPr lang="en-US" sz="29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everyone must throw and catch the ball once (except the starter/ finisher)</a:t>
            </a:r>
            <a:endParaRPr sz="29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SUSE"/>
              <a:buChar char="-"/>
            </a:pPr>
            <a:r>
              <a:rPr lang="en-US" sz="29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the ball must be passed through the air (not hand to hand). </a:t>
            </a:r>
            <a:endParaRPr sz="29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SUSE"/>
              <a:buChar char="-"/>
            </a:pPr>
            <a:r>
              <a:rPr lang="en-US" sz="29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if you drop the ball it is a DNF!</a:t>
            </a:r>
            <a:endParaRPr sz="29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SUSE"/>
              <a:buChar char="-"/>
            </a:pPr>
            <a:r>
              <a:rPr lang="en-US" sz="2900">
                <a:solidFill>
                  <a:schemeClr val="dk1"/>
                </a:solidFill>
                <a:latin typeface="SUSE"/>
                <a:ea typeface="SUSE"/>
                <a:cs typeface="SUSE"/>
                <a:sym typeface="SUSE"/>
              </a:rPr>
              <a:t>you will have three opportunities to improve you time! </a:t>
            </a:r>
            <a:endParaRPr sz="2900">
              <a:solidFill>
                <a:schemeClr val="dk1"/>
              </a:solidFill>
              <a:latin typeface="SUSE"/>
              <a:ea typeface="SUSE"/>
              <a:cs typeface="SUSE"/>
              <a:sym typeface="SUSE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7"/>
          <p:cNvSpPr txBox="1"/>
          <p:nvPr>
            <p:ph idx="4294967295" type="title"/>
          </p:nvPr>
        </p:nvSpPr>
        <p:spPr>
          <a:xfrm>
            <a:off x="153600" y="158744"/>
            <a:ext cx="10515600" cy="439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Table of Content</a:t>
            </a:r>
            <a:endParaRPr/>
          </a:p>
        </p:txBody>
      </p:sp>
      <p:sp>
        <p:nvSpPr>
          <p:cNvPr id="461" name="Google Shape;461;p57"/>
          <p:cNvSpPr txBox="1"/>
          <p:nvPr>
            <p:ph idx="1" type="body"/>
          </p:nvPr>
        </p:nvSpPr>
        <p:spPr>
          <a:xfrm>
            <a:off x="4496342" y="293158"/>
            <a:ext cx="6956400" cy="589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USE"/>
              <a:buChar char="●"/>
            </a:pPr>
            <a:r>
              <a:rPr lang="en-US" sz="2800">
                <a:latin typeface="SUSE"/>
                <a:ea typeface="SUSE"/>
                <a:cs typeface="SUSE"/>
                <a:sym typeface="SUSE"/>
              </a:rPr>
              <a:t>Purpose of today’s workshop</a:t>
            </a:r>
            <a:endParaRPr sz="2800">
              <a:latin typeface="SUSE"/>
              <a:ea typeface="SUSE"/>
              <a:cs typeface="SUSE"/>
              <a:sym typeface="SUSE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SUSE"/>
              <a:buChar char="●"/>
            </a:pPr>
            <a:r>
              <a:rPr lang="en-US" sz="2800">
                <a:latin typeface="SUSE"/>
                <a:ea typeface="SUSE"/>
                <a:cs typeface="SUSE"/>
                <a:sym typeface="SUSE"/>
              </a:rPr>
              <a:t>What’s new? Introducing our: </a:t>
            </a:r>
            <a:endParaRPr sz="2800">
              <a:latin typeface="SUSE"/>
              <a:ea typeface="SUSE"/>
              <a:cs typeface="SUSE"/>
              <a:sym typeface="SUSE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SUSE"/>
              <a:buChar char="○"/>
            </a:pPr>
            <a:r>
              <a:rPr lang="en-US" sz="2800">
                <a:latin typeface="SUSE"/>
                <a:ea typeface="SUSE"/>
                <a:cs typeface="SUSE"/>
                <a:sym typeface="SUSE"/>
              </a:rPr>
              <a:t>Vision</a:t>
            </a:r>
            <a:endParaRPr sz="2800">
              <a:latin typeface="SUSE"/>
              <a:ea typeface="SUSE"/>
              <a:cs typeface="SUSE"/>
              <a:sym typeface="SUSE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SUSE"/>
              <a:buChar char="○"/>
            </a:pPr>
            <a:r>
              <a:rPr lang="en-US" sz="2800">
                <a:latin typeface="SUSE"/>
                <a:ea typeface="SUSE"/>
                <a:cs typeface="SUSE"/>
                <a:sym typeface="SUSE"/>
              </a:rPr>
              <a:t>Strategy</a:t>
            </a:r>
            <a:endParaRPr sz="2800">
              <a:latin typeface="SUSE"/>
              <a:ea typeface="SUSE"/>
              <a:cs typeface="SUSE"/>
              <a:sym typeface="SUSE"/>
            </a:endParaRPr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SUSE"/>
              <a:buChar char="○"/>
            </a:pPr>
            <a:r>
              <a:rPr lang="en-US" sz="2800">
                <a:latin typeface="SUSE"/>
                <a:ea typeface="SUSE"/>
                <a:cs typeface="SUSE"/>
                <a:sym typeface="SUSE"/>
              </a:rPr>
              <a:t>Values</a:t>
            </a:r>
            <a:endParaRPr sz="2800">
              <a:latin typeface="SUSE"/>
              <a:ea typeface="SUSE"/>
              <a:cs typeface="SUSE"/>
              <a:sym typeface="SUSE"/>
            </a:endParaRPr>
          </a:p>
          <a:p>
            <a:pPr indent="-4064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USE"/>
              <a:buChar char="○"/>
            </a:pPr>
            <a:r>
              <a:rPr lang="en-US" sz="2800">
                <a:latin typeface="SUSE"/>
                <a:ea typeface="SUSE"/>
                <a:cs typeface="SUSE"/>
                <a:sym typeface="SUSE"/>
              </a:rPr>
              <a:t>Mission</a:t>
            </a:r>
            <a:endParaRPr sz="2800">
              <a:latin typeface="SUSE"/>
              <a:ea typeface="SUSE"/>
              <a:cs typeface="SUSE"/>
              <a:sym typeface="SUSE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USE"/>
              <a:buChar char="●"/>
            </a:pPr>
            <a:r>
              <a:rPr lang="en-US" sz="2800">
                <a:latin typeface="SUSE"/>
                <a:ea typeface="SUSE"/>
                <a:cs typeface="SUSE"/>
                <a:sym typeface="SUSE"/>
              </a:rPr>
              <a:t>Our task today</a:t>
            </a:r>
            <a:endParaRPr sz="2800">
              <a:latin typeface="SUSE"/>
              <a:ea typeface="SUSE"/>
              <a:cs typeface="SUSE"/>
              <a:sym typeface="SUSE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USE"/>
              <a:buChar char="●"/>
            </a:pPr>
            <a:r>
              <a:rPr lang="en-US" sz="2800">
                <a:latin typeface="SUSE"/>
                <a:ea typeface="SUSE"/>
                <a:cs typeface="SUSE"/>
                <a:sym typeface="SUSE"/>
              </a:rPr>
              <a:t>Share your reflections on today’s tasks</a:t>
            </a:r>
            <a:endParaRPr sz="2800">
              <a:latin typeface="SUSE"/>
              <a:ea typeface="SUSE"/>
              <a:cs typeface="SUSE"/>
              <a:sym typeface="SUSE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USE"/>
              <a:buChar char="●"/>
            </a:pPr>
            <a:r>
              <a:rPr lang="en-US" sz="2800">
                <a:latin typeface="SUSE"/>
                <a:ea typeface="SUSE"/>
                <a:cs typeface="SUSE"/>
                <a:sym typeface="SUSE"/>
              </a:rPr>
              <a:t>Supporting resources</a:t>
            </a:r>
            <a:endParaRPr sz="2800"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462" name="Google Shape;462;p57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3" name="Google Shape;463;p57"/>
          <p:cNvSpPr txBox="1"/>
          <p:nvPr>
            <p:ph type="title"/>
          </p:nvPr>
        </p:nvSpPr>
        <p:spPr>
          <a:xfrm>
            <a:off x="415600" y="234633"/>
            <a:ext cx="3254700" cy="2156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Agenda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5025" y="2337950"/>
            <a:ext cx="4501949" cy="3411626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58"/>
          <p:cNvSpPr txBox="1"/>
          <p:nvPr>
            <p:ph type="title"/>
          </p:nvPr>
        </p:nvSpPr>
        <p:spPr>
          <a:xfrm>
            <a:off x="4164575" y="717650"/>
            <a:ext cx="6727500" cy="134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  <a:latin typeface="SUSE"/>
                <a:ea typeface="SUSE"/>
                <a:cs typeface="SUSE"/>
                <a:sym typeface="SUSE"/>
              </a:rPr>
              <a:t>SHARE &amp; ALIGN ON</a:t>
            </a:r>
            <a:endParaRPr sz="1900">
              <a:solidFill>
                <a:schemeClr val="accent1"/>
              </a:solidFill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"/>
                <a:ea typeface="SUSE"/>
                <a:cs typeface="SUSE"/>
                <a:sym typeface="SUSE"/>
              </a:rPr>
              <a:t>m</a:t>
            </a:r>
            <a:r>
              <a:rPr lang="en-US">
                <a:latin typeface="SUSE"/>
                <a:ea typeface="SUSE"/>
                <a:cs typeface="SUSE"/>
                <a:sym typeface="SUSE"/>
              </a:rPr>
              <a:t>ission and </a:t>
            </a:r>
            <a:r>
              <a:rPr lang="en-US">
                <a:latin typeface="SUSE"/>
                <a:ea typeface="SUSE"/>
                <a:cs typeface="SUSE"/>
                <a:sym typeface="SUSE"/>
              </a:rPr>
              <a:t>v</a:t>
            </a:r>
            <a:r>
              <a:rPr lang="en-US">
                <a:latin typeface="SUSE"/>
                <a:ea typeface="SUSE"/>
                <a:cs typeface="SUSE"/>
                <a:sym typeface="SUSE"/>
              </a:rPr>
              <a:t>alues </a:t>
            </a:r>
            <a:endParaRPr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88">
                <a:latin typeface="SUSE"/>
                <a:ea typeface="SUSE"/>
                <a:cs typeface="SUSE"/>
                <a:sym typeface="SUSE"/>
              </a:rPr>
              <a:t>A whole-company discovery process</a:t>
            </a:r>
            <a:endParaRPr sz="2588" u="sng">
              <a:latin typeface="SUSE"/>
              <a:ea typeface="SUSE"/>
              <a:cs typeface="SUSE"/>
              <a:sym typeface="SUS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USE"/>
              <a:ea typeface="SUSE"/>
              <a:cs typeface="SUSE"/>
              <a:sym typeface="SUSE"/>
            </a:endParaRPr>
          </a:p>
        </p:txBody>
      </p:sp>
      <p:sp>
        <p:nvSpPr>
          <p:cNvPr id="470" name="Google Shape;470;p58"/>
          <p:cNvSpPr/>
          <p:nvPr/>
        </p:nvSpPr>
        <p:spPr>
          <a:xfrm flipH="1">
            <a:off x="2891982" y="976800"/>
            <a:ext cx="1044000" cy="1050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i="0" sz="36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1" name="Google Shape;471;p58"/>
          <p:cNvSpPr/>
          <p:nvPr/>
        </p:nvSpPr>
        <p:spPr>
          <a:xfrm>
            <a:off x="3218784" y="1306748"/>
            <a:ext cx="390403" cy="390403"/>
          </a:xfrm>
          <a:custGeom>
            <a:rect b="b" l="l" r="r" t="t"/>
            <a:pathLst>
              <a:path extrusionOk="0" h="55" w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60975" lIns="121900" spcFirstLastPara="1" rIns="121900" wrap="square" tIns="609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58"/>
          <p:cNvSpPr txBox="1"/>
          <p:nvPr>
            <p:ph type="title"/>
          </p:nvPr>
        </p:nvSpPr>
        <p:spPr>
          <a:xfrm>
            <a:off x="0" y="17658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SUSE Medium"/>
                <a:ea typeface="SUSE Medium"/>
                <a:cs typeface="SUSE Medium"/>
                <a:sym typeface="SUSE Medium"/>
              </a:rPr>
              <a:t>Purpose of today’s workshop</a:t>
            </a:r>
            <a:endParaRPr sz="3000"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9"/>
          <p:cNvSpPr txBox="1"/>
          <p:nvPr>
            <p:ph type="ctrTitle"/>
          </p:nvPr>
        </p:nvSpPr>
        <p:spPr>
          <a:xfrm>
            <a:off x="415602" y="1507567"/>
            <a:ext cx="88119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00">
                <a:solidFill>
                  <a:schemeClr val="lt1"/>
                </a:solidFill>
                <a:latin typeface="SUSE Medium"/>
                <a:ea typeface="SUSE Medium"/>
                <a:cs typeface="SUSE Medium"/>
                <a:sym typeface="SUSE Medium"/>
              </a:rPr>
              <a:t>What’s new?</a:t>
            </a:r>
            <a:endParaRPr sz="5100">
              <a:solidFill>
                <a:schemeClr val="lt1"/>
              </a:solidFill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478" name="Google Shape;478;p59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9" name="Google Shape;479;p59"/>
          <p:cNvSpPr txBox="1"/>
          <p:nvPr>
            <p:ph idx="1" type="subTitle"/>
          </p:nvPr>
        </p:nvSpPr>
        <p:spPr>
          <a:xfrm>
            <a:off x="415600" y="42936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Your company vision and strategy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0"/>
          <p:cNvSpPr txBox="1"/>
          <p:nvPr>
            <p:ph type="title"/>
          </p:nvPr>
        </p:nvSpPr>
        <p:spPr>
          <a:xfrm>
            <a:off x="649433" y="1740133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W</a:t>
            </a: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hat is a vision?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486" name="Google Shape;486;p60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1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93" name="Google Shape;49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1175" y="2758029"/>
            <a:ext cx="6269648" cy="231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2"/>
          <p:cNvSpPr txBox="1"/>
          <p:nvPr>
            <p:ph type="title"/>
          </p:nvPr>
        </p:nvSpPr>
        <p:spPr>
          <a:xfrm>
            <a:off x="649433" y="1740133"/>
            <a:ext cx="8482800" cy="4542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USE Medium"/>
                <a:ea typeface="SUSE Medium"/>
                <a:cs typeface="SUSE Medium"/>
                <a:sym typeface="SUSE Medium"/>
              </a:rPr>
              <a:t>Here is ours</a:t>
            </a:r>
            <a:endParaRPr>
              <a:latin typeface="SUSE Medium"/>
              <a:ea typeface="SUSE Medium"/>
              <a:cs typeface="SUSE Medium"/>
              <a:sym typeface="SUSE Medium"/>
            </a:endParaRPr>
          </a:p>
        </p:txBody>
      </p:sp>
      <p:sp>
        <p:nvSpPr>
          <p:cNvPr id="500" name="Google Shape;500;p62"/>
          <p:cNvSpPr txBox="1"/>
          <p:nvPr>
            <p:ph idx="12" type="sldNum"/>
          </p:nvPr>
        </p:nvSpPr>
        <p:spPr>
          <a:xfrm>
            <a:off x="11226667" y="6288899"/>
            <a:ext cx="731700" cy="35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US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FEFEF"/>
      </a:lt2>
      <a:accent1>
        <a:srgbClr val="30BA78"/>
      </a:accent1>
      <a:accent2>
        <a:srgbClr val="0C322C"/>
      </a:accent2>
      <a:accent3>
        <a:srgbClr val="2453FF"/>
      </a:accent3>
      <a:accent4>
        <a:srgbClr val="FE7C3F"/>
      </a:accent4>
      <a:accent5>
        <a:srgbClr val="192072"/>
      </a:accent5>
      <a:accent6>
        <a:srgbClr val="90EBCD"/>
      </a:accent6>
      <a:hlink>
        <a:srgbClr val="30BA7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USE">
  <a:themeElements>
    <a:clrScheme name="Simple Light">
      <a:dk1>
        <a:srgbClr val="0C322C"/>
      </a:dk1>
      <a:lt1>
        <a:srgbClr val="FFFFFF"/>
      </a:lt1>
      <a:dk2>
        <a:srgbClr val="000000"/>
      </a:dk2>
      <a:lt2>
        <a:srgbClr val="EFEFEF"/>
      </a:lt2>
      <a:accent1>
        <a:srgbClr val="30BA78"/>
      </a:accent1>
      <a:accent2>
        <a:srgbClr val="0C322C"/>
      </a:accent2>
      <a:accent3>
        <a:srgbClr val="2453FF"/>
      </a:accent3>
      <a:accent4>
        <a:srgbClr val="FE7C3F"/>
      </a:accent4>
      <a:accent5>
        <a:srgbClr val="192072"/>
      </a:accent5>
      <a:accent6>
        <a:srgbClr val="90EBCD"/>
      </a:accent6>
      <a:hlink>
        <a:srgbClr val="30BA7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US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FEFEF"/>
      </a:lt2>
      <a:accent1>
        <a:srgbClr val="30BA78"/>
      </a:accent1>
      <a:accent2>
        <a:srgbClr val="0C322C"/>
      </a:accent2>
      <a:accent3>
        <a:srgbClr val="2453FF"/>
      </a:accent3>
      <a:accent4>
        <a:srgbClr val="FE7C3F"/>
      </a:accent4>
      <a:accent5>
        <a:srgbClr val="192072"/>
      </a:accent5>
      <a:accent6>
        <a:srgbClr val="90EBCD"/>
      </a:accent6>
      <a:hlink>
        <a:srgbClr val="30BA7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